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5"/>
  </p:notesMasterIdLst>
  <p:handoutMasterIdLst>
    <p:handoutMasterId r:id="rId20"/>
  </p:handoutMasterIdLst>
  <p:sldIdLst>
    <p:sldId id="491" r:id="rId4"/>
    <p:sldId id="421" r:id="rId6"/>
    <p:sldId id="422" r:id="rId7"/>
    <p:sldId id="423" r:id="rId8"/>
    <p:sldId id="424" r:id="rId9"/>
    <p:sldId id="425" r:id="rId10"/>
    <p:sldId id="598" r:id="rId11"/>
    <p:sldId id="287" r:id="rId12"/>
    <p:sldId id="262" r:id="rId13"/>
    <p:sldId id="362" r:id="rId14"/>
    <p:sldId id="363" r:id="rId15"/>
    <p:sldId id="364" r:id="rId16"/>
    <p:sldId id="365" r:id="rId17"/>
    <p:sldId id="366" r:id="rId18"/>
    <p:sldId id="367" r:id="rId19"/>
  </p:sldIdLst>
  <p:sldSz cx="9144000" cy="6858000" type="screen4x3"/>
  <p:notesSz cx="6858000" cy="9144000"/>
  <p:defaultTextStyle>
    <a:defPPr>
      <a:defRPr lang="zh-CN"/>
    </a:defPPr>
    <a:lvl1pPr marL="0" lvl="0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1pPr>
    <a:lvl2pPr marL="457200" lvl="1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2pPr>
    <a:lvl3pPr marL="914400" lvl="2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3pPr>
    <a:lvl4pPr marL="1371600" lvl="3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4pPr>
    <a:lvl5pPr marL="1828800" lvl="4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5pPr>
    <a:lvl6pPr marL="2286000" lvl="5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6pPr>
    <a:lvl7pPr marL="2743200" lvl="6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7pPr>
    <a:lvl8pPr marL="3200400" lvl="7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8pPr>
    <a:lvl9pPr marL="3657600" lvl="8" indent="0" algn="ctr" defTabSz="914400" rtl="0" eaLnBrk="0" fontAlgn="base" latinLnBrk="0" hangingPunct="0">
      <a:lnSpc>
        <a:spcPct val="100000"/>
      </a:lnSpc>
      <a:spcBef>
        <a:spcPct val="20000"/>
      </a:spcBef>
      <a:spcAft>
        <a:spcPct val="0"/>
      </a:spcAft>
      <a:buNone/>
      <a:defRPr sz="3200" b="1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xuan Zeng" initials="xZ" lastIdx="1" clrIdx="0"/>
  <p:cmAuthor id="2" name="ghs" initials="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E41908"/>
    <a:srgbClr val="9FB59F"/>
    <a:srgbClr val="A5C7D0"/>
    <a:srgbClr val="005364"/>
    <a:srgbClr val="F4FFF6"/>
    <a:srgbClr val="7EF6A0"/>
    <a:srgbClr val="70AD47"/>
    <a:srgbClr val="E1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6"/>
    <p:restoredTop sz="90929"/>
  </p:normalViewPr>
  <p:slideViewPr>
    <p:cSldViewPr showGuides="1">
      <p:cViewPr>
        <p:scale>
          <a:sx n="50" d="100"/>
          <a:sy n="50" d="100"/>
        </p:scale>
        <p:origin x="-558" y="-576"/>
      </p:cViewPr>
      <p:guideLst>
        <p:guide orient="horz" pos="2962"/>
        <p:guide pos="21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6" Type="http://schemas.openxmlformats.org/officeDocument/2006/relationships/image" Target="../media/image25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页眉占位符 307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endParaRPr lang="zh-CN" altLang="en-US" sz="1200" b="0" dirty="0"/>
          </a:p>
        </p:txBody>
      </p:sp>
      <p:sp>
        <p:nvSpPr>
          <p:cNvPr id="3075" name="日期占位符 3074"/>
          <p:cNvSpPr>
            <a:spLocks noGrp="1"/>
          </p:cNvSpPr>
          <p:nvPr>
            <p:ph type="dt" sz="quarter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eaLnBrk="1" hangingPunct="1"/>
            <a:endParaRPr lang="zh-CN" altLang="en-US" sz="1200" b="0" dirty="0"/>
          </a:p>
        </p:txBody>
      </p:sp>
      <p:sp>
        <p:nvSpPr>
          <p:cNvPr id="3076" name="页脚占位符 3075"/>
          <p:cNvSpPr>
            <a:spLocks noGrp="1"/>
          </p:cNvSpPr>
          <p:nvPr>
            <p:ph type="ftr" sz="quarter" idx="2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eaLnBrk="1" hangingPunct="1"/>
            <a:endParaRPr lang="zh-CN" altLang="en-US" sz="1200" b="0" dirty="0"/>
          </a:p>
        </p:txBody>
      </p:sp>
      <p:sp>
        <p:nvSpPr>
          <p:cNvPr id="3077" name="灯片编号占位符 3076"/>
          <p:cNvSpPr>
            <a:spLocks noGrp="1"/>
          </p:cNvSpPr>
          <p:nvPr>
            <p:ph type="sldNum" sz="quarter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082" name="页眉占位符 1740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endParaRPr lang="zh-CN" altLang="en-US" sz="1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4083" name="日期占位符 174082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eaLnBrk="1" hangingPunct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endParaRPr lang="zh-CN" altLang="en-US" sz="1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4084" name="幻灯片图像占位符 174083"/>
          <p:cNvSpPr>
            <a:spLocks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4085" name="文本占位符 174084"/>
          <p:cNvSpPr>
            <a:spLocks noGrp="1"/>
          </p:cNvSpPr>
          <p:nvPr>
            <p:ph type="body" sz="quarter" idx="3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74086" name="页脚占位符 17408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eaLnBrk="1" hangingPunct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endParaRPr lang="zh-CN" altLang="en-US" sz="1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4087" name="灯片编号占位符 174086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fld id="{9A0DB2DC-4C9A-4742-B13C-FB6460FD3503}" type="slidenum">
              <a:rPr lang="zh-CN" altLang="en-US" sz="1200" b="1" dirty="0">
                <a:latin typeface="黑体" panose="02010609060101010101" pitchFamily="2" charset="-122"/>
                <a:ea typeface="黑体" panose="02010609060101010101" pitchFamily="2" charset="-122"/>
              </a:rPr>
            </a:fld>
            <a:endParaRPr lang="zh-CN" altLang="en-US" sz="1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 algn="r" eaLnBrk="1" hangingPunct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fld id="{9A0DB2DC-4C9A-4742-B13C-FB6460FD3503}" type="slidenum">
              <a:rPr lang="zh-CN" altLang="en-US" sz="1200" b="1" dirty="0">
                <a:latin typeface="黑体" panose="02010609060101010101" pitchFamily="2" charset="-122"/>
                <a:ea typeface="黑体" panose="02010609060101010101" pitchFamily="2" charset="-122"/>
              </a:rPr>
            </a:fld>
            <a:endParaRPr lang="zh-CN" altLang="en-US" sz="1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 algn="r" eaLnBrk="1" hangingPunct="1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</a:pPr>
            <a:fld id="{9A0DB2DC-4C9A-4742-B13C-FB6460FD3503}" type="slidenum">
              <a:rPr lang="zh-CN" altLang="en-US" sz="1200" b="1" dirty="0">
                <a:latin typeface="黑体" panose="02010609060101010101" pitchFamily="2" charset="-122"/>
                <a:ea typeface="黑体" panose="02010609060101010101" pitchFamily="2" charset="-122"/>
              </a:rPr>
            </a:fld>
            <a:endParaRPr lang="zh-CN" altLang="en-US" sz="12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1" dirty="0"/>
            </a:fld>
            <a:endParaRPr lang="zh-CN" altLang="en-US" sz="1200"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solidFill>
          <a:srgbClr val="F9FBFA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738b4710b912c8fc67daddfcfb039245d68821d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3580" y="6368415"/>
            <a:ext cx="473710" cy="46418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251575" y="6377305"/>
            <a:ext cx="2856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湖南交通工程学院</a:t>
            </a:r>
            <a:endParaRPr lang="zh-CN" altLang="en-US" sz="240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7815580" y="40640"/>
            <a:ext cx="1292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0"/>
              <a:t>材料力学</a:t>
            </a:r>
            <a:endParaRPr lang="zh-CN" altLang="en-US" sz="1600" b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16657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联机映像占位符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  <p:cxnSp>
        <p:nvCxnSpPr>
          <p:cNvPr id="9" name="直接连接符 8"/>
          <p:cNvCxnSpPr>
            <a:stCxn id="22" idx="3"/>
          </p:cNvCxnSpPr>
          <p:nvPr userDrawn="1"/>
        </p:nvCxnSpPr>
        <p:spPr>
          <a:xfrm>
            <a:off x="1906256" y="479821"/>
            <a:ext cx="7376968" cy="1091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10" name="组合 9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13" name="椭圆 12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圆角矩形 19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2" name="TextBox 13"/>
            <p:cNvSpPr txBox="1"/>
            <p:nvPr userDrawn="1"/>
          </p:nvSpPr>
          <p:spPr>
            <a:xfrm>
              <a:off x="671946" y="249623"/>
              <a:ext cx="1869148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教学过程</a:t>
              </a:r>
              <a:endParaRPr lang="zh-CN" alt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3" name="圆角矩形 22"/>
          <p:cNvSpPr/>
          <p:nvPr userDrawn="1"/>
        </p:nvSpPr>
        <p:spPr>
          <a:xfrm>
            <a:off x="2394585" y="245745"/>
            <a:ext cx="1290320" cy="51879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问题导入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24" name="圆角矩形 23"/>
          <p:cNvSpPr/>
          <p:nvPr userDrawn="1"/>
        </p:nvSpPr>
        <p:spPr>
          <a:xfrm>
            <a:off x="3838575" y="249555"/>
            <a:ext cx="1290320" cy="518795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新课讲授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127000" y="6261100"/>
            <a:ext cx="3399790" cy="530860"/>
            <a:chOff x="8990" y="9991"/>
            <a:chExt cx="5354" cy="836"/>
          </a:xfrm>
        </p:grpSpPr>
        <p:pic>
          <p:nvPicPr>
            <p:cNvPr id="26" name="图片 25" descr="738b4710b912c8fc67daddfcfb039245d68821d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0" y="9991"/>
              <a:ext cx="852" cy="836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9910" y="10062"/>
              <a:ext cx="44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华文隶书" panose="02010800040101010101" charset="-122"/>
                  <a:ea typeface="华文隶书" panose="02010800040101010101" charset="-122"/>
                </a:rPr>
                <a:t>湖南交通工程学院</a:t>
              </a:r>
              <a:endParaRPr lang="zh-CN" altLang="en-US" sz="24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</p:bld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Tx/>
            </a:pPr>
            <a:endParaRPr lang="zh-CN" altLang="en-US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Tx/>
            </a:pPr>
            <a:endParaRPr lang="zh-CN" altLang="en-US" dirty="0">
              <a:effectLst>
                <a:outerShdw blurRad="38100" dist="38100" dir="2700000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Tx/>
            </a:pPr>
            <a:fld id="{9A0DB2DC-4C9A-4742-B13C-FB6460FD3503}" type="slidenum">
              <a:rPr lang="zh-CN" altLang="en-US" dirty="0">
                <a:effectLst>
                  <a:outerShdw blurRad="38100" dist="38100" dir="2700000">
                    <a:srgbClr val="C0C0C0"/>
                  </a:outerShdw>
                </a:effectLst>
                <a:ea typeface="宋体" panose="02010600030101010101" pitchFamily="2" charset="-122"/>
              </a:rPr>
            </a:fld>
            <a:endParaRPr lang="zh-CN" altLang="en-US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动态-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stCxn id="14" idx="3"/>
          </p:cNvCxnSpPr>
          <p:nvPr userDrawn="1"/>
        </p:nvCxnSpPr>
        <p:spPr>
          <a:xfrm>
            <a:off x="1786241" y="432831"/>
            <a:ext cx="7376968" cy="1091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3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6" name="椭圆 5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圆角矩形 9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圆角矩形 11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圆角矩形 12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 userDrawn="1"/>
          </p:nvSpPr>
          <p:spPr>
            <a:xfrm>
              <a:off x="918288" y="248988"/>
              <a:ext cx="1462811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教学分析</a:t>
              </a:r>
              <a:endParaRPr lang="zh-CN" altLang="en-US" sz="1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静态-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stCxn id="14" idx="3"/>
          </p:cNvCxnSpPr>
          <p:nvPr userDrawn="1"/>
        </p:nvCxnSpPr>
        <p:spPr>
          <a:xfrm>
            <a:off x="1786241" y="432831"/>
            <a:ext cx="7376968" cy="1091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3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6" name="椭圆 5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圆角矩形 9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圆角矩形 11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圆角矩形 12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 userDrawn="1"/>
          </p:nvSpPr>
          <p:spPr>
            <a:xfrm>
              <a:off x="918288" y="248988"/>
              <a:ext cx="1462811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教学分析</a:t>
              </a:r>
              <a:endParaRPr lang="zh-CN" altLang="en-US" sz="1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动态-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stCxn id="14" idx="3"/>
          </p:cNvCxnSpPr>
          <p:nvPr userDrawn="1"/>
        </p:nvCxnSpPr>
        <p:spPr>
          <a:xfrm>
            <a:off x="1786241" y="432831"/>
            <a:ext cx="7376968" cy="1091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6" name="椭圆 5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圆角矩形 9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圆角矩形 11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圆角矩形 12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 userDrawn="1"/>
          </p:nvSpPr>
          <p:spPr>
            <a:xfrm>
              <a:off x="918288" y="248988"/>
              <a:ext cx="1462811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教学设计</a:t>
              </a:r>
              <a:endParaRPr lang="zh-CN" altLang="en-US" sz="1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动态-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stCxn id="14" idx="3"/>
          </p:cNvCxnSpPr>
          <p:nvPr userDrawn="1"/>
        </p:nvCxnSpPr>
        <p:spPr>
          <a:xfrm>
            <a:off x="1786241" y="432831"/>
            <a:ext cx="7376968" cy="1091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6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6" name="椭圆 5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椭圆 7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圆角矩形 9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圆角矩形 11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圆角矩形 12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 userDrawn="1"/>
          </p:nvSpPr>
          <p:spPr>
            <a:xfrm>
              <a:off x="918288" y="248988"/>
              <a:ext cx="1462811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教学反思</a:t>
              </a:r>
              <a:endParaRPr lang="zh-CN" altLang="en-US" sz="1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>
            <a:stCxn id="20" idx="3"/>
          </p:cNvCxnSpPr>
          <p:nvPr userDrawn="1"/>
        </p:nvCxnSpPr>
        <p:spPr>
          <a:xfrm>
            <a:off x="1906256" y="479821"/>
            <a:ext cx="7376968" cy="1091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11" name="椭圆 10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圆角矩形 15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0" name="TextBox 13"/>
            <p:cNvSpPr txBox="1"/>
            <p:nvPr userDrawn="1"/>
          </p:nvSpPr>
          <p:spPr>
            <a:xfrm>
              <a:off x="671946" y="249623"/>
              <a:ext cx="1869148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教学过程</a:t>
              </a:r>
              <a:endParaRPr lang="zh-CN" alt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27000" y="6261100"/>
            <a:ext cx="3399790" cy="530860"/>
            <a:chOff x="8990" y="9991"/>
            <a:chExt cx="5354" cy="836"/>
          </a:xfrm>
        </p:grpSpPr>
        <p:pic>
          <p:nvPicPr>
            <p:cNvPr id="24" name="图片 23" descr="738b4710b912c8fc67daddfcfb039245d68821d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0" y="9991"/>
              <a:ext cx="852" cy="83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910" y="10062"/>
              <a:ext cx="44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华文隶书" panose="02010800040101010101" charset="-122"/>
                  <a:ea typeface="华文隶书" panose="02010800040101010101" charset="-122"/>
                </a:rPr>
                <a:t>湖南交通工程学院</a:t>
              </a:r>
              <a:endParaRPr lang="zh-CN" altLang="en-US" sz="24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sp>
        <p:nvSpPr>
          <p:cNvPr id="26" name="圆角矩形 25"/>
          <p:cNvSpPr/>
          <p:nvPr userDrawn="1"/>
        </p:nvSpPr>
        <p:spPr>
          <a:xfrm>
            <a:off x="2236470" y="245745"/>
            <a:ext cx="1290320" cy="518795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总结提升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02412" y="2588281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808730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02444" y="4511675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1296000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296000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952508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952500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>
            <a:stCxn id="20" idx="3"/>
          </p:cNvCxnSpPr>
          <p:nvPr userDrawn="1"/>
        </p:nvCxnSpPr>
        <p:spPr>
          <a:xfrm>
            <a:off x="1906256" y="479821"/>
            <a:ext cx="7376968" cy="1091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  <a:solidFill>
            <a:srgbClr val="0070C0"/>
          </a:solidFill>
        </p:grpSpPr>
        <p:grpSp>
          <p:nvGrpSpPr>
            <p:cNvPr id="8" name="组合 7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  <a:grpFill/>
          </p:grpSpPr>
          <p:sp>
            <p:nvSpPr>
              <p:cNvPr id="9" name="圆角矩形 8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grpFill/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  <a:grpFill/>
            </p:grpSpPr>
            <p:sp>
              <p:nvSpPr>
                <p:cNvPr id="11" name="椭圆 10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圆角矩形 15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0" name="TextBox 13"/>
            <p:cNvSpPr txBox="1"/>
            <p:nvPr userDrawn="1"/>
          </p:nvSpPr>
          <p:spPr>
            <a:xfrm>
              <a:off x="671946" y="249623"/>
              <a:ext cx="1869148" cy="4603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r>
                <a:rPr lang="zh-CN" altLang="en-US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教学过程</a:t>
              </a:r>
              <a:endParaRPr lang="zh-CN" alt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27000" y="6261100"/>
            <a:ext cx="3399790" cy="530860"/>
            <a:chOff x="8990" y="9991"/>
            <a:chExt cx="5354" cy="836"/>
          </a:xfrm>
        </p:grpSpPr>
        <p:pic>
          <p:nvPicPr>
            <p:cNvPr id="24" name="图片 23" descr="738b4710b912c8fc67daddfcfb039245d68821d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0" y="9991"/>
              <a:ext cx="852" cy="83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910" y="10062"/>
              <a:ext cx="44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华文隶书" panose="02010800040101010101" charset="-122"/>
                  <a:ea typeface="华文隶书" panose="02010800040101010101" charset="-122"/>
                </a:rPr>
                <a:t>湖南交通工程学院</a:t>
              </a:r>
              <a:endParaRPr lang="zh-CN" altLang="en-US" sz="24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sp>
        <p:nvSpPr>
          <p:cNvPr id="27" name="圆角矩形 26"/>
          <p:cNvSpPr/>
          <p:nvPr userDrawn="1"/>
        </p:nvSpPr>
        <p:spPr>
          <a:xfrm>
            <a:off x="2236470" y="226060"/>
            <a:ext cx="1290320" cy="518795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课后作业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2412" y="2588281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  <p:cxnSp>
        <p:nvCxnSpPr>
          <p:cNvPr id="8" name="直接连接符 7"/>
          <p:cNvCxnSpPr>
            <a:stCxn id="21" idx="3"/>
          </p:cNvCxnSpPr>
          <p:nvPr userDrawn="1"/>
        </p:nvCxnSpPr>
        <p:spPr>
          <a:xfrm>
            <a:off x="1906256" y="479821"/>
            <a:ext cx="7376968" cy="1091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9" name="组合 8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12" name="椭圆 11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圆角矩形 15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圆角矩形 19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1" name="TextBox 13"/>
            <p:cNvSpPr txBox="1"/>
            <p:nvPr userDrawn="1"/>
          </p:nvSpPr>
          <p:spPr>
            <a:xfrm>
              <a:off x="671946" y="249623"/>
              <a:ext cx="1869148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教学过程</a:t>
              </a:r>
              <a:endParaRPr lang="zh-CN" alt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2" name="圆角矩形 21"/>
          <p:cNvSpPr/>
          <p:nvPr userDrawn="1"/>
        </p:nvSpPr>
        <p:spPr>
          <a:xfrm>
            <a:off x="2394585" y="245745"/>
            <a:ext cx="1509395" cy="518795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案例导入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5478780" y="6174740"/>
            <a:ext cx="3399790" cy="530860"/>
            <a:chOff x="8990" y="9991"/>
            <a:chExt cx="5354" cy="836"/>
          </a:xfrm>
        </p:grpSpPr>
        <p:pic>
          <p:nvPicPr>
            <p:cNvPr id="24" name="图片 23" descr="738b4710b912c8fc67daddfcfb039245d68821d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0" y="9991"/>
              <a:ext cx="852" cy="83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910" y="10062"/>
              <a:ext cx="44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华文隶书" panose="02010800040101010101" charset="-122"/>
                  <a:ea typeface="华文隶书" panose="02010800040101010101" charset="-122"/>
                </a:rPr>
                <a:t>湖南交通工程学院</a:t>
              </a:r>
              <a:endParaRPr lang="zh-CN" altLang="en-US" sz="24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>
            <a:stCxn id="19" idx="3"/>
          </p:cNvCxnSpPr>
          <p:nvPr userDrawn="1"/>
        </p:nvCxnSpPr>
        <p:spPr>
          <a:xfrm>
            <a:off x="1906256" y="479821"/>
            <a:ext cx="7376968" cy="1091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7" name="组合 6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10" name="椭圆 9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圆角矩形 13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圆角矩形 15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9" name="TextBox 13"/>
            <p:cNvSpPr txBox="1"/>
            <p:nvPr userDrawn="1"/>
          </p:nvSpPr>
          <p:spPr>
            <a:xfrm>
              <a:off x="671946" y="249623"/>
              <a:ext cx="1869148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教学过程</a:t>
              </a:r>
              <a:endParaRPr lang="zh-CN" alt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0" name="圆角矩形 19"/>
          <p:cNvSpPr/>
          <p:nvPr userDrawn="1"/>
        </p:nvSpPr>
        <p:spPr>
          <a:xfrm>
            <a:off x="2394585" y="245745"/>
            <a:ext cx="1509395" cy="518795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问题导入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grpSp>
        <p:nvGrpSpPr>
          <p:cNvPr id="21" name="组合 20"/>
          <p:cNvGrpSpPr/>
          <p:nvPr userDrawn="1"/>
        </p:nvGrpSpPr>
        <p:grpSpPr>
          <a:xfrm>
            <a:off x="127000" y="6261100"/>
            <a:ext cx="3399790" cy="530860"/>
            <a:chOff x="8990" y="9991"/>
            <a:chExt cx="5354" cy="836"/>
          </a:xfrm>
        </p:grpSpPr>
        <p:pic>
          <p:nvPicPr>
            <p:cNvPr id="22" name="图片 21" descr="738b4710b912c8fc67daddfcfb039245d68821d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0" y="9991"/>
              <a:ext cx="852" cy="836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9910" y="10062"/>
              <a:ext cx="44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华文隶书" panose="02010800040101010101" charset="-122"/>
                  <a:ea typeface="华文隶书" panose="02010800040101010101" charset="-122"/>
                </a:rPr>
                <a:t>湖南交通工程学院</a:t>
              </a:r>
              <a:endParaRPr lang="zh-CN" altLang="en-US" sz="24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1924036" y="393461"/>
            <a:ext cx="7376968" cy="1091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17780" y="108745"/>
            <a:ext cx="2141469" cy="569433"/>
            <a:chOff x="0" y="195105"/>
            <a:chExt cx="2854846" cy="569433"/>
          </a:xfrm>
        </p:grpSpPr>
        <p:grpSp>
          <p:nvGrpSpPr>
            <p:cNvPr id="6" name="组合 5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9" name="椭圆 8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圆角矩形 12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圆角矩形 13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圆角矩形 15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8" name="TextBox 13"/>
            <p:cNvSpPr txBox="1"/>
            <p:nvPr userDrawn="1"/>
          </p:nvSpPr>
          <p:spPr>
            <a:xfrm>
              <a:off x="671946" y="249623"/>
              <a:ext cx="1869148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教学过程</a:t>
              </a:r>
              <a:endParaRPr lang="zh-CN" alt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3" name="圆角矩形 22"/>
          <p:cNvSpPr/>
          <p:nvPr userDrawn="1"/>
        </p:nvSpPr>
        <p:spPr>
          <a:xfrm>
            <a:off x="2256790" y="139700"/>
            <a:ext cx="1509395" cy="518795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新课讲授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9986" name="标题 169985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69987" name="文本占位符 169986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69988" name="日期占位符 169987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>
                <a:solidFill>
                  <a:schemeClr val="bg2"/>
                </a:solidFill>
              </a:defRPr>
            </a:lvl1pPr>
          </a:lstStyle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169989" name="页脚占位符 169988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>
                <a:solidFill>
                  <a:schemeClr val="bg2"/>
                </a:solidFill>
              </a:defRPr>
            </a:lvl1pPr>
          </a:lstStyle>
          <a:p>
            <a:pPr lvl="0" eaLnBrk="1" hangingPunct="1">
              <a:spcBef>
                <a:spcPct val="50000"/>
              </a:spcBef>
            </a:pPr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169990" name="灯片编号占位符 169989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Monotype Sorts" pitchFamily="2" charset="2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Monotype Sorts" pitchFamily="2" charset="2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Monotype Sorts" pitchFamily="2" charset="2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Monotype Sorts" pitchFamily="2" charset="2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Monotype Sorts" pitchFamily="2" charset="2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Monotype Sorts" pitchFamily="2" charset="2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Monotype Sorts" pitchFamily="2" charset="2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8" name="直接连接符 7"/>
          <p:cNvCxnSpPr>
            <a:stCxn id="21" idx="3"/>
          </p:cNvCxnSpPr>
          <p:nvPr userDrawn="1"/>
        </p:nvCxnSpPr>
        <p:spPr>
          <a:xfrm flipV="1">
            <a:off x="1906270" y="476250"/>
            <a:ext cx="7237730" cy="381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195105"/>
            <a:ext cx="2141469" cy="569433"/>
            <a:chOff x="0" y="195105"/>
            <a:chExt cx="2854846" cy="569433"/>
          </a:xfrm>
        </p:grpSpPr>
        <p:grpSp>
          <p:nvGrpSpPr>
            <p:cNvPr id="9" name="组合 8"/>
            <p:cNvGrpSpPr/>
            <p:nvPr userDrawn="1"/>
          </p:nvGrpSpPr>
          <p:grpSpPr>
            <a:xfrm>
              <a:off x="0" y="195105"/>
              <a:ext cx="2854846" cy="569433"/>
              <a:chOff x="0" y="194743"/>
              <a:chExt cx="2854846" cy="569433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73209" y="194743"/>
                <a:ext cx="2681637" cy="569433"/>
              </a:xfrm>
              <a:prstGeom prst="roundRect">
                <a:avLst>
                  <a:gd name="adj" fmla="val 9976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88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  <a:gs pos="71000">
                      <a:schemeClr val="bg1">
                        <a:lumMod val="85000"/>
                      </a:schemeClr>
                    </a:gs>
                    <a:gs pos="55000">
                      <a:schemeClr val="bg1"/>
                    </a:gs>
                    <a:gs pos="37000">
                      <a:schemeClr val="bg1">
                        <a:lumMod val="85000"/>
                      </a:schemeClr>
                    </a:gs>
                    <a:gs pos="22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200000" scaled="0"/>
                  <a:tileRect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0" y="290669"/>
                <a:ext cx="424561" cy="355906"/>
                <a:chOff x="469900" y="728859"/>
                <a:chExt cx="424561" cy="355906"/>
              </a:xfrm>
            </p:grpSpPr>
            <p:sp>
              <p:nvSpPr>
                <p:cNvPr id="12" name="椭圆 11"/>
                <p:cNvSpPr/>
                <p:nvPr/>
              </p:nvSpPr>
              <p:spPr>
                <a:xfrm rot="16200000">
                  <a:off x="738264" y="928568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 rot="16200000">
                  <a:off x="752463" y="942770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 rot="16200000">
                  <a:off x="738264" y="728860"/>
                  <a:ext cx="156198" cy="156196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 rot="16200000">
                  <a:off x="752463" y="743063"/>
                  <a:ext cx="127798" cy="12779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圆角矩形 15"/>
                <p:cNvSpPr/>
                <p:nvPr/>
              </p:nvSpPr>
              <p:spPr>
                <a:xfrm rot="16200000">
                  <a:off x="636543" y="859458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 rot="16200000">
                  <a:off x="636543" y="8094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 rot="16200000">
                  <a:off x="636543" y="65503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圆角矩形 19"/>
                <p:cNvSpPr/>
                <p:nvPr/>
              </p:nvSpPr>
              <p:spPr>
                <a:xfrm rot="16200000">
                  <a:off x="636543" y="60499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1" name="TextBox 13"/>
            <p:cNvSpPr txBox="1"/>
            <p:nvPr userDrawn="1"/>
          </p:nvSpPr>
          <p:spPr>
            <a:xfrm>
              <a:off x="671946" y="249623"/>
              <a:ext cx="1869148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教学过程</a:t>
              </a:r>
              <a:endParaRPr lang="zh-CN" alt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2" name="圆角矩形 21"/>
          <p:cNvSpPr/>
          <p:nvPr userDrawn="1"/>
        </p:nvSpPr>
        <p:spPr>
          <a:xfrm>
            <a:off x="2394585" y="245745"/>
            <a:ext cx="1386205" cy="518795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问题导入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27000" y="6261100"/>
            <a:ext cx="3399790" cy="530860"/>
            <a:chOff x="8990" y="9991"/>
            <a:chExt cx="5354" cy="836"/>
          </a:xfrm>
        </p:grpSpPr>
        <p:pic>
          <p:nvPicPr>
            <p:cNvPr id="24" name="图片 23" descr="738b4710b912c8fc67daddfcfb039245d68821d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90" y="9991"/>
              <a:ext cx="852" cy="83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910" y="10062"/>
              <a:ext cx="44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华文隶书" panose="02010800040101010101" charset="-122"/>
                  <a:ea typeface="华文隶书" panose="02010800040101010101" charset="-122"/>
                </a:rPr>
                <a:t>湖南交通工程学院</a:t>
              </a:r>
              <a:endParaRPr lang="zh-CN" altLang="en-US" sz="24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sp>
        <p:nvSpPr>
          <p:cNvPr id="26" name="圆角矩形 25"/>
          <p:cNvSpPr/>
          <p:nvPr userDrawn="1"/>
        </p:nvSpPr>
        <p:spPr>
          <a:xfrm>
            <a:off x="3989070" y="245745"/>
            <a:ext cx="1386205" cy="518795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新课讲授</a:t>
            </a:r>
            <a:endParaRPr lang="zh-CN" altLang="en-US" sz="200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6" grpId="0" bldLvl="0" animBg="1"/>
    </p:bldLst>
  </p:timing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8.xml"/><Relationship Id="rId5" Type="http://schemas.openxmlformats.org/officeDocument/2006/relationships/audio" Target="../media/audio3.wav"/><Relationship Id="rId4" Type="http://schemas.openxmlformats.org/officeDocument/2006/relationships/audio" Target="../media/audio6.wav"/><Relationship Id="rId3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15.wmf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8.xml"/><Relationship Id="rId1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8.wav"/><Relationship Id="rId7" Type="http://schemas.openxmlformats.org/officeDocument/2006/relationships/audio" Target="../media/audio1.wav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15.wmf"/><Relationship Id="rId12" Type="http://schemas.openxmlformats.org/officeDocument/2006/relationships/vmlDrawing" Target="../drawings/vmlDrawing3.vml"/><Relationship Id="rId11" Type="http://schemas.openxmlformats.org/officeDocument/2006/relationships/slideLayout" Target="../slideLayouts/slideLayout8.xml"/><Relationship Id="rId10" Type="http://schemas.openxmlformats.org/officeDocument/2006/relationships/audio" Target="../media/audio9.wav"/><Relationship Id="rId1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1.wav"/><Relationship Id="rId1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4.bin"/><Relationship Id="rId8" Type="http://schemas.openxmlformats.org/officeDocument/2006/relationships/image" Target="../media/image20.wmf"/><Relationship Id="rId7" Type="http://schemas.openxmlformats.org/officeDocument/2006/relationships/oleObject" Target="../embeddings/oleObject13.bin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8.wmf"/><Relationship Id="rId3" Type="http://schemas.openxmlformats.org/officeDocument/2006/relationships/oleObject" Target="../embeddings/oleObject11.bin"/><Relationship Id="rId2" Type="http://schemas.openxmlformats.org/officeDocument/2006/relationships/image" Target="../media/image17.wmf"/><Relationship Id="rId17" Type="http://schemas.openxmlformats.org/officeDocument/2006/relationships/vmlDrawing" Target="../drawings/vmlDrawing4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3" Type="http://schemas.openxmlformats.org/officeDocument/2006/relationships/image" Target="../media/image22.wmf"/><Relationship Id="rId12" Type="http://schemas.openxmlformats.org/officeDocument/2006/relationships/oleObject" Target="../embeddings/oleObject16.bin"/><Relationship Id="rId11" Type="http://schemas.openxmlformats.org/officeDocument/2006/relationships/oleObject" Target="../embeddings/oleObject15.bin"/><Relationship Id="rId10" Type="http://schemas.openxmlformats.org/officeDocument/2006/relationships/image" Target="../media/image21.wmf"/><Relationship Id="rId1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1.bin"/><Relationship Id="rId8" Type="http://schemas.openxmlformats.org/officeDocument/2006/relationships/image" Target="../media/image21.wmf"/><Relationship Id="rId7" Type="http://schemas.openxmlformats.org/officeDocument/2006/relationships/oleObject" Target="../embeddings/oleObject20.bin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9.wmf"/><Relationship Id="rId3" Type="http://schemas.openxmlformats.org/officeDocument/2006/relationships/oleObject" Target="../embeddings/oleObject18.bin"/><Relationship Id="rId20" Type="http://schemas.openxmlformats.org/officeDocument/2006/relationships/vmlDrawing" Target="../drawings/vmlDrawing5.vml"/><Relationship Id="rId2" Type="http://schemas.openxmlformats.org/officeDocument/2006/relationships/image" Target="../media/image18.wmf"/><Relationship Id="rId19" Type="http://schemas.openxmlformats.org/officeDocument/2006/relationships/slideLayout" Target="../slideLayouts/slideLayout2.xml"/><Relationship Id="rId18" Type="http://schemas.openxmlformats.org/officeDocument/2006/relationships/audio" Target="../media/audio10.wav"/><Relationship Id="rId17" Type="http://schemas.openxmlformats.org/officeDocument/2006/relationships/audio" Target="../media/audio1.wav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oleObject" Target="../embeddings/oleObject24.bin"/><Relationship Id="rId13" Type="http://schemas.openxmlformats.org/officeDocument/2006/relationships/image" Target="../media/image25.wmf"/><Relationship Id="rId12" Type="http://schemas.openxmlformats.org/officeDocument/2006/relationships/oleObject" Target="../embeddings/oleObject23.bin"/><Relationship Id="rId11" Type="http://schemas.openxmlformats.org/officeDocument/2006/relationships/image" Target="../media/image22.wmf"/><Relationship Id="rId10" Type="http://schemas.openxmlformats.org/officeDocument/2006/relationships/oleObject" Target="../embeddings/oleObject22.bin"/><Relationship Id="rId1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tags" Target="../tags/tag5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3067" t="39747" r="13240" b="6213"/>
          <a:stretch>
            <a:fillRect/>
          </a:stretch>
        </p:blipFill>
        <p:spPr>
          <a:xfrm>
            <a:off x="-21590" y="-21590"/>
            <a:ext cx="9183370" cy="68884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8580" y="1410970"/>
            <a:ext cx="62636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</a:rPr>
              <a:t>材料力学</a:t>
            </a:r>
            <a:endParaRPr lang="zh-CN" altLang="en-US" sz="960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2016125" y="2636520"/>
            <a:ext cx="6156325" cy="1143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886200" y="2809875"/>
            <a:ext cx="4286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solidFill>
                  <a:srgbClr val="FFFF00"/>
                </a:solidFill>
                <a:cs typeface="Times New Roman" panose="02020603050405020304" charset="0"/>
              </a:rPr>
              <a:t>mechanics of materials</a:t>
            </a:r>
            <a:endParaRPr lang="zh-CN" altLang="en-US" b="0">
              <a:solidFill>
                <a:srgbClr val="FFFF00"/>
              </a:solidFill>
              <a:cs typeface="Times New Roman" panose="0202060305040502030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79268" y="4683108"/>
            <a:ext cx="3861435" cy="5835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p>
            <a:pPr lvl="0" algn="ctr"/>
            <a:r>
              <a:rPr lang="en-US" altLang="zh-CN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1.1 </a:t>
            </a:r>
            <a:r>
              <a:rPr lang="zh-CN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材料力学的任务</a:t>
            </a:r>
            <a:endParaRPr lang="zh-CN" altLang="en-US" b="1" dirty="0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4" grpId="0" bldLvl="0" animBg="1"/>
      <p:bldP spid="24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34498" name="对象 234497"/>
          <p:cNvGraphicFramePr/>
          <p:nvPr/>
        </p:nvGraphicFramePr>
        <p:xfrm>
          <a:off x="328295" y="3309620"/>
          <a:ext cx="8129905" cy="339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1" imgW="4876800" imgH="3409950" progId="ViewerFrameClass">
                  <p:embed/>
                </p:oleObj>
              </mc:Choice>
              <mc:Fallback>
                <p:oleObj name="" r:id="rId1" imgW="4876800" imgH="3409950" progId="ViewerFrameClass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28295" y="3309620"/>
                        <a:ext cx="8129905" cy="33959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4499" name="矩形 234498">
            <a:hlinkClick r:id="" action="ppaction://hlinkshowjump?jump=nextslide"/>
          </p:cNvPr>
          <p:cNvSpPr/>
          <p:nvPr/>
        </p:nvSpPr>
        <p:spPr>
          <a:xfrm>
            <a:off x="5477510" y="888365"/>
            <a:ext cx="2691765" cy="6731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>
              <a:spcBef>
                <a:spcPct val="0"/>
              </a:spcBef>
            </a:pPr>
            <a:r>
              <a:rPr lang="zh-CN" altLang="en-US" sz="3600" b="0">
                <a:ln w="9525" cap="flat" cmpd="sng">
                  <a:solidFill>
                    <a:srgbClr val="3333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33FF"/>
                </a:solidFill>
                <a:effectLst>
                  <a:outerShdw dist="53882" dir="2699999" algn="ctr" rotWithShape="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九江防洪墙</a:t>
            </a:r>
            <a:endParaRPr lang="zh-CN" altLang="en-US" sz="3600" b="0">
              <a:ln w="952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  <a:solidFill>
                <a:srgbClr val="3333FF"/>
              </a:solidFill>
              <a:effectLst>
                <a:outerShdw dist="53882" dir="2699999" algn="ctr" rotWithShape="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34501" name="组合 234500"/>
          <p:cNvGrpSpPr/>
          <p:nvPr/>
        </p:nvGrpSpPr>
        <p:grpSpPr>
          <a:xfrm>
            <a:off x="328295" y="1802130"/>
            <a:ext cx="9144000" cy="1371600"/>
            <a:chOff x="0" y="816"/>
            <a:chExt cx="5760" cy="864"/>
          </a:xfrm>
        </p:grpSpPr>
        <p:sp>
          <p:nvSpPr>
            <p:cNvPr id="234502" name="矩形 234501"/>
            <p:cNvSpPr/>
            <p:nvPr/>
          </p:nvSpPr>
          <p:spPr>
            <a:xfrm>
              <a:off x="0" y="816"/>
              <a:ext cx="5760" cy="86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4503" name="文本框 234502"/>
            <p:cNvSpPr txBox="1"/>
            <p:nvPr/>
          </p:nvSpPr>
          <p:spPr>
            <a:xfrm>
              <a:off x="0" y="864"/>
              <a:ext cx="5121" cy="7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lnSpc>
                  <a:spcPct val="100000"/>
                </a:lnSpc>
                <a:buClr>
                  <a:srgbClr val="E21702"/>
                </a:buClr>
                <a:buFont typeface="Monotype Sorts" pitchFamily="2" charset="2"/>
                <a:buChar char="\"/>
              </a:pPr>
              <a:r>
                <a:rPr lang="en-US" altLang="zh-CN" sz="2400" dirty="0">
                  <a:latin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zh-CN" altLang="en-US" sz="2400" dirty="0">
                  <a:latin typeface="宋体" panose="02010600030101010101" pitchFamily="2" charset="-122"/>
                  <a:cs typeface="宋体" panose="02010600030101010101" pitchFamily="2" charset="-122"/>
                </a:rPr>
                <a:t>位于长江边的江西省九江市是一座新兴的工业城市，京九铁路从这里通过，是我国改革开放以来新兴的水、陆交通枢纽。</a:t>
              </a:r>
              <a:endParaRPr lang="zh-CN" altLang="en-US" sz="24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  <p:sp>
        <p:nvSpPr>
          <p:cNvPr id="30722" name="文本框 30721"/>
          <p:cNvSpPr txBox="1"/>
          <p:nvPr/>
        </p:nvSpPr>
        <p:spPr>
          <a:xfrm>
            <a:off x="346710" y="898525"/>
            <a:ext cx="41484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92075" tIns="46038" rIns="92075" bIns="46038" anchor="ctr">
            <a:spAutoFit/>
          </a:bodyPr>
          <a:p>
            <a:pPr algn="l" eaLnBrk="1" hangingPunct="1">
              <a:buClr>
                <a:schemeClr val="tx2"/>
              </a:buClr>
            </a:pPr>
            <a:r>
              <a:rPr lang="zh-CN" altLang="en-US" dirty="0">
                <a:solidFill>
                  <a:srgbClr val="FF0000"/>
                </a:solidFill>
                <a:latin typeface="Times New Roman" panose="02020603050405020304" charset="0"/>
              </a:rPr>
              <a:t>强度事故</a:t>
            </a:r>
            <a:r>
              <a:rPr lang="en-US" altLang="zh-CN">
                <a:latin typeface="Times New Roman" panose="02020603050405020304" charset="0"/>
              </a:rPr>
              <a:t>—</a:t>
            </a:r>
            <a:r>
              <a:rPr lang="zh-CN" altLang="en-US" i="1" dirty="0">
                <a:latin typeface="Times New Roman" panose="02020603050405020304" charset="0"/>
              </a:rPr>
              <a:t>典型事例</a:t>
            </a:r>
            <a:endParaRPr lang="zh-CN" altLang="en-US" b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" fill="hold"/>
                                        <p:tgtEl>
                                          <p:spTgt spid="3072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3072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22" name="矩形 235521">
            <a:hlinkClick r:id="" action="ppaction://hlinkshowjump?jump=nextslide"/>
          </p:cNvPr>
          <p:cNvSpPr/>
          <p:nvPr/>
        </p:nvSpPr>
        <p:spPr>
          <a:xfrm>
            <a:off x="533400" y="1088390"/>
            <a:ext cx="3048000" cy="61341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 lnSpcReduction="10000"/>
          </a:bodyPr>
          <a:p>
            <a:pPr algn="ctr">
              <a:spcBef>
                <a:spcPct val="0"/>
              </a:spcBef>
            </a:pPr>
            <a:r>
              <a:rPr lang="zh-CN" altLang="en-US" sz="3600" b="0">
                <a:ln w="9525" cap="flat" cmpd="sng">
                  <a:solidFill>
                    <a:srgbClr val="3333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33FF"/>
                </a:solidFill>
                <a:effectLst>
                  <a:outerShdw dist="53882" dir="2699999" algn="ctr" rotWithShape="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九江防洪墙</a:t>
            </a:r>
            <a:endParaRPr lang="zh-CN" altLang="en-US" sz="3600" b="0">
              <a:ln w="952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  <a:solidFill>
                <a:srgbClr val="3333FF"/>
              </a:solidFill>
              <a:effectLst>
                <a:outerShdw dist="53882" dir="2699999" algn="ctr" rotWithShape="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5524" name="文本框 235523"/>
          <p:cNvSpPr txBox="1"/>
          <p:nvPr/>
        </p:nvSpPr>
        <p:spPr>
          <a:xfrm>
            <a:off x="415290" y="1853883"/>
            <a:ext cx="7779385" cy="1198880"/>
          </a:xfrm>
          <a:prstGeom prst="rect">
            <a:avLst/>
          </a:prstGeom>
          <a:noFill/>
          <a:ln w="12700">
            <a:noFill/>
          </a:ln>
        </p:spPr>
        <p:txBody>
          <a:bodyPr wrap="square" lIns="92075" tIns="46038" rIns="92075" bIns="46038" anchor="ctr">
            <a:spAutoFit/>
          </a:bodyPr>
          <a:p>
            <a:pPr algn="l">
              <a:lnSpc>
                <a:spcPct val="120000"/>
              </a:lnSpc>
              <a:buClr>
                <a:schemeClr val="tx2"/>
              </a:buClr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几年前党和政府就决定在长江边修建了一道防洪大堤（防洪墙），以防洪水来临时，万一发生了决堤，这道大堤将会挡住洪水，确保九江市的数十万人民的生命财产的安全。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235525" name="组合 235524"/>
          <p:cNvGrpSpPr/>
          <p:nvPr/>
        </p:nvGrpSpPr>
        <p:grpSpPr>
          <a:xfrm>
            <a:off x="0" y="3567113"/>
            <a:ext cx="2971800" cy="3290887"/>
            <a:chOff x="0" y="2688"/>
            <a:chExt cx="1872" cy="1632"/>
          </a:xfrm>
        </p:grpSpPr>
        <p:sp>
          <p:nvSpPr>
            <p:cNvPr id="235526" name="平行四边形 235525"/>
            <p:cNvSpPr/>
            <p:nvPr/>
          </p:nvSpPr>
          <p:spPr>
            <a:xfrm>
              <a:off x="0" y="2688"/>
              <a:ext cx="1872" cy="1632"/>
            </a:xfrm>
            <a:prstGeom prst="parallelogram">
              <a:avLst>
                <a:gd name="adj" fmla="val 0"/>
              </a:avLst>
            </a:prstGeom>
            <a:solidFill>
              <a:srgbClr val="0099FF"/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35527" name="组合 235526"/>
            <p:cNvGrpSpPr/>
            <p:nvPr/>
          </p:nvGrpSpPr>
          <p:grpSpPr>
            <a:xfrm rot="-4088024">
              <a:off x="0" y="3600"/>
              <a:ext cx="672" cy="384"/>
              <a:chOff x="1584" y="3504"/>
              <a:chExt cx="672" cy="384"/>
            </a:xfrm>
          </p:grpSpPr>
          <p:sp>
            <p:nvSpPr>
              <p:cNvPr id="235528" name="波形 235527"/>
              <p:cNvSpPr/>
              <p:nvPr/>
            </p:nvSpPr>
            <p:spPr>
              <a:xfrm>
                <a:off x="1632" y="3552"/>
                <a:ext cx="576" cy="288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0099FF"/>
              </a:solidFill>
              <a:ln w="12700" cap="sq" cmpd="sng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29" name="矩形 235528"/>
              <p:cNvSpPr/>
              <p:nvPr/>
            </p:nvSpPr>
            <p:spPr>
              <a:xfrm>
                <a:off x="2160" y="3504"/>
                <a:ext cx="96" cy="384"/>
              </a:xfrm>
              <a:prstGeom prst="rect">
                <a:avLst/>
              </a:prstGeom>
              <a:solidFill>
                <a:srgbClr val="0099FF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30" name="矩形 235529"/>
              <p:cNvSpPr/>
              <p:nvPr/>
            </p:nvSpPr>
            <p:spPr>
              <a:xfrm>
                <a:off x="1584" y="3504"/>
                <a:ext cx="96" cy="384"/>
              </a:xfrm>
              <a:prstGeom prst="rect">
                <a:avLst/>
              </a:prstGeom>
              <a:solidFill>
                <a:srgbClr val="0099FF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5531" name="组合 235530"/>
            <p:cNvGrpSpPr/>
            <p:nvPr/>
          </p:nvGrpSpPr>
          <p:grpSpPr>
            <a:xfrm rot="6908004">
              <a:off x="96" y="2976"/>
              <a:ext cx="672" cy="384"/>
              <a:chOff x="1584" y="3504"/>
              <a:chExt cx="672" cy="384"/>
            </a:xfrm>
          </p:grpSpPr>
          <p:sp>
            <p:nvSpPr>
              <p:cNvPr id="235532" name="波形 235531"/>
              <p:cNvSpPr/>
              <p:nvPr/>
            </p:nvSpPr>
            <p:spPr>
              <a:xfrm>
                <a:off x="1632" y="3552"/>
                <a:ext cx="576" cy="288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0099FF"/>
              </a:solidFill>
              <a:ln w="12700" cap="sq" cmpd="sng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33" name="矩形 235532"/>
              <p:cNvSpPr/>
              <p:nvPr/>
            </p:nvSpPr>
            <p:spPr>
              <a:xfrm>
                <a:off x="2160" y="3504"/>
                <a:ext cx="96" cy="384"/>
              </a:xfrm>
              <a:prstGeom prst="rect">
                <a:avLst/>
              </a:prstGeom>
              <a:solidFill>
                <a:srgbClr val="0099FF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34" name="矩形 235533"/>
              <p:cNvSpPr/>
              <p:nvPr/>
            </p:nvSpPr>
            <p:spPr>
              <a:xfrm>
                <a:off x="1584" y="3504"/>
                <a:ext cx="96" cy="384"/>
              </a:xfrm>
              <a:prstGeom prst="rect">
                <a:avLst/>
              </a:prstGeom>
              <a:solidFill>
                <a:srgbClr val="0099FF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5535" name="组合 235534"/>
            <p:cNvGrpSpPr/>
            <p:nvPr/>
          </p:nvGrpSpPr>
          <p:grpSpPr>
            <a:xfrm rot="-3742104">
              <a:off x="600" y="2856"/>
              <a:ext cx="672" cy="336"/>
              <a:chOff x="1584" y="3504"/>
              <a:chExt cx="672" cy="384"/>
            </a:xfrm>
          </p:grpSpPr>
          <p:sp>
            <p:nvSpPr>
              <p:cNvPr id="235536" name="波形 235535"/>
              <p:cNvSpPr/>
              <p:nvPr/>
            </p:nvSpPr>
            <p:spPr>
              <a:xfrm>
                <a:off x="1632" y="3552"/>
                <a:ext cx="576" cy="288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0099FF"/>
              </a:solidFill>
              <a:ln w="12700" cap="sq" cmpd="sng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37" name="矩形 235536"/>
              <p:cNvSpPr/>
              <p:nvPr/>
            </p:nvSpPr>
            <p:spPr>
              <a:xfrm>
                <a:off x="2160" y="3504"/>
                <a:ext cx="96" cy="384"/>
              </a:xfrm>
              <a:prstGeom prst="rect">
                <a:avLst/>
              </a:prstGeom>
              <a:solidFill>
                <a:srgbClr val="0099FF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38" name="矩形 235537"/>
              <p:cNvSpPr/>
              <p:nvPr/>
            </p:nvSpPr>
            <p:spPr>
              <a:xfrm>
                <a:off x="1584" y="3504"/>
                <a:ext cx="96" cy="384"/>
              </a:xfrm>
              <a:prstGeom prst="rect">
                <a:avLst/>
              </a:prstGeom>
              <a:solidFill>
                <a:srgbClr val="0099FF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5539" name="椭圆 235538"/>
            <p:cNvSpPr/>
            <p:nvPr/>
          </p:nvSpPr>
          <p:spPr>
            <a:xfrm flipH="1">
              <a:off x="240" y="4217"/>
              <a:ext cx="48" cy="103"/>
            </a:xfrm>
            <a:prstGeom prst="ellipse">
              <a:avLst/>
            </a:prstGeom>
            <a:noFill/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40" name="任意多边形 235539"/>
            <p:cNvSpPr/>
            <p:nvPr/>
          </p:nvSpPr>
          <p:spPr>
            <a:xfrm rot="79512" flipV="1">
              <a:off x="576" y="3408"/>
              <a:ext cx="624" cy="912"/>
            </a:xfrm>
            <a:custGeom>
              <a:avLst/>
              <a:gdLst>
                <a:gd name="txL" fmla="*/ 5015 w 21600"/>
                <a:gd name="txT" fmla="*/ 5015 h 21600"/>
                <a:gd name="txR" fmla="*/ 16585 w 21600"/>
                <a:gd name="txB" fmla="*/ 16585 h 21600"/>
              </a:gdLst>
              <a:ahLst/>
              <a:cxnLst>
                <a:cxn ang="0">
                  <a:pos x="18385" y="10800"/>
                </a:cxn>
                <a:cxn ang="90">
                  <a:pos x="10800" y="21600"/>
                </a:cxn>
                <a:cxn ang="180">
                  <a:pos x="3215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6430" y="21600"/>
                  </a:lnTo>
                  <a:lnTo>
                    <a:pt x="1517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sq" cmpd="sng">
              <a:prstDash val="solid"/>
              <a:miter/>
              <a:headEnd type="none" w="sm" len="sm"/>
              <a:tailEnd type="none" w="sm" len="sm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35541" name="组合 235540"/>
          <p:cNvGrpSpPr/>
          <p:nvPr/>
        </p:nvGrpSpPr>
        <p:grpSpPr>
          <a:xfrm>
            <a:off x="1828800" y="3373438"/>
            <a:ext cx="7315200" cy="3484562"/>
            <a:chOff x="1152" y="2592"/>
            <a:chExt cx="4608" cy="1728"/>
          </a:xfrm>
        </p:grpSpPr>
        <p:grpSp>
          <p:nvGrpSpPr>
            <p:cNvPr id="235542" name="组合 235541"/>
            <p:cNvGrpSpPr/>
            <p:nvPr/>
          </p:nvGrpSpPr>
          <p:grpSpPr>
            <a:xfrm>
              <a:off x="1152" y="2592"/>
              <a:ext cx="4608" cy="1728"/>
              <a:chOff x="1152" y="2592"/>
              <a:chExt cx="4608" cy="1728"/>
            </a:xfrm>
          </p:grpSpPr>
          <p:sp>
            <p:nvSpPr>
              <p:cNvPr id="235543" name="平行四边形 235542"/>
              <p:cNvSpPr/>
              <p:nvPr/>
            </p:nvSpPr>
            <p:spPr>
              <a:xfrm>
                <a:off x="3024" y="2688"/>
                <a:ext cx="2736" cy="1632"/>
              </a:xfrm>
              <a:prstGeom prst="parallelogram">
                <a:avLst>
                  <a:gd name="adj" fmla="val 42882"/>
                </a:avLst>
              </a:prstGeom>
              <a:solidFill>
                <a:srgbClr val="66FF33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44" name="直角三角形 235543"/>
              <p:cNvSpPr/>
              <p:nvPr/>
            </p:nvSpPr>
            <p:spPr>
              <a:xfrm flipH="1">
                <a:off x="5040" y="2640"/>
                <a:ext cx="720" cy="1680"/>
              </a:xfrm>
              <a:prstGeom prst="rtTriangle">
                <a:avLst/>
              </a:prstGeom>
              <a:solidFill>
                <a:srgbClr val="66FF33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45" name="平行四边形 235544"/>
              <p:cNvSpPr/>
              <p:nvPr/>
            </p:nvSpPr>
            <p:spPr>
              <a:xfrm>
                <a:off x="1152" y="2688"/>
                <a:ext cx="2640" cy="1632"/>
              </a:xfrm>
              <a:prstGeom prst="parallelogram">
                <a:avLst>
                  <a:gd name="adj" fmla="val 44605"/>
                </a:avLst>
              </a:prstGeom>
              <a:solidFill>
                <a:srgbClr val="66FF33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46" name="新月形 235545"/>
              <p:cNvSpPr/>
              <p:nvPr/>
            </p:nvSpPr>
            <p:spPr>
              <a:xfrm rot="5400000">
                <a:off x="1872" y="2784"/>
                <a:ext cx="576" cy="480"/>
              </a:xfrm>
              <a:prstGeom prst="moon">
                <a:avLst>
                  <a:gd name="adj" fmla="val 31074"/>
                </a:avLst>
              </a:prstGeom>
              <a:solidFill>
                <a:srgbClr val="FF0000"/>
              </a:solidFill>
              <a:ln w="127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47" name="新月形 235546"/>
              <p:cNvSpPr/>
              <p:nvPr/>
            </p:nvSpPr>
            <p:spPr>
              <a:xfrm rot="5400000">
                <a:off x="2112" y="2832"/>
                <a:ext cx="576" cy="480"/>
              </a:xfrm>
              <a:prstGeom prst="moon">
                <a:avLst>
                  <a:gd name="adj" fmla="val 24824"/>
                </a:avLst>
              </a:prstGeom>
              <a:solidFill>
                <a:schemeClr val="accent2"/>
              </a:solidFill>
              <a:ln w="12700" cap="sq" cmpd="sng">
                <a:solidFill>
                  <a:srgbClr val="FF0000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48" name="任意多边形 235547"/>
              <p:cNvSpPr/>
              <p:nvPr/>
            </p:nvSpPr>
            <p:spPr>
              <a:xfrm flipV="1">
                <a:off x="1680" y="3696"/>
                <a:ext cx="480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49" name="任意多边形 235548"/>
              <p:cNvSpPr/>
              <p:nvPr/>
            </p:nvSpPr>
            <p:spPr>
              <a:xfrm flipV="1">
                <a:off x="1872" y="3792"/>
                <a:ext cx="57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0" name="任意多边形 235549"/>
              <p:cNvSpPr/>
              <p:nvPr/>
            </p:nvSpPr>
            <p:spPr>
              <a:xfrm flipV="1">
                <a:off x="1296" y="3648"/>
                <a:ext cx="192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1" name="任意多边形 235550"/>
              <p:cNvSpPr/>
              <p:nvPr/>
            </p:nvSpPr>
            <p:spPr>
              <a:xfrm flipV="1">
                <a:off x="1440" y="3360"/>
                <a:ext cx="192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2" name="任意多边形 235551"/>
              <p:cNvSpPr/>
              <p:nvPr/>
            </p:nvSpPr>
            <p:spPr>
              <a:xfrm flipV="1">
                <a:off x="1584" y="3072"/>
                <a:ext cx="144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3" name="任意多边形 235552"/>
              <p:cNvSpPr/>
              <p:nvPr/>
            </p:nvSpPr>
            <p:spPr>
              <a:xfrm flipV="1">
                <a:off x="1680" y="2832"/>
                <a:ext cx="96" cy="384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4" name="任意多边形 235553"/>
              <p:cNvSpPr/>
              <p:nvPr/>
            </p:nvSpPr>
            <p:spPr>
              <a:xfrm flipV="1">
                <a:off x="1776" y="2736"/>
                <a:ext cx="96" cy="288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5" name="任意多边形 235554"/>
              <p:cNvSpPr/>
              <p:nvPr/>
            </p:nvSpPr>
            <p:spPr>
              <a:xfrm flipV="1">
                <a:off x="1152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6" name="任意多边形 235555"/>
              <p:cNvSpPr/>
              <p:nvPr/>
            </p:nvSpPr>
            <p:spPr>
              <a:xfrm flipV="1">
                <a:off x="1488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7" name="任意多边形 235556"/>
              <p:cNvSpPr/>
              <p:nvPr/>
            </p:nvSpPr>
            <p:spPr>
              <a:xfrm flipV="1">
                <a:off x="1824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8" name="任意多边形 235557"/>
              <p:cNvSpPr/>
              <p:nvPr/>
            </p:nvSpPr>
            <p:spPr>
              <a:xfrm flipV="1">
                <a:off x="2160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59" name="任意多边形 235558"/>
              <p:cNvSpPr/>
              <p:nvPr/>
            </p:nvSpPr>
            <p:spPr>
              <a:xfrm flipV="1">
                <a:off x="2064" y="3408"/>
                <a:ext cx="192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0" name="任意多边形 235559"/>
              <p:cNvSpPr/>
              <p:nvPr/>
            </p:nvSpPr>
            <p:spPr>
              <a:xfrm flipV="1">
                <a:off x="1968" y="3072"/>
                <a:ext cx="144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1" name="任意多边形 235560"/>
              <p:cNvSpPr/>
              <p:nvPr/>
            </p:nvSpPr>
            <p:spPr>
              <a:xfrm flipV="1">
                <a:off x="2352" y="3072"/>
                <a:ext cx="144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2" name="任意多边形 235561"/>
              <p:cNvSpPr/>
              <p:nvPr/>
            </p:nvSpPr>
            <p:spPr>
              <a:xfrm flipV="1">
                <a:off x="1872" y="2592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3" name="任意多边形 235562"/>
              <p:cNvSpPr/>
              <p:nvPr/>
            </p:nvSpPr>
            <p:spPr>
              <a:xfrm flipV="1">
                <a:off x="2880" y="2736"/>
                <a:ext cx="384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4" name="任意多边形 235563"/>
              <p:cNvSpPr/>
              <p:nvPr/>
            </p:nvSpPr>
            <p:spPr>
              <a:xfrm flipV="1">
                <a:off x="2592" y="2784"/>
                <a:ext cx="480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5" name="任意多边形 235564"/>
              <p:cNvSpPr/>
              <p:nvPr/>
            </p:nvSpPr>
            <p:spPr>
              <a:xfrm flipV="1">
                <a:off x="2640" y="2736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6" name="任意多边形 235565"/>
              <p:cNvSpPr/>
              <p:nvPr/>
            </p:nvSpPr>
            <p:spPr>
              <a:xfrm flipV="1">
                <a:off x="2736" y="2832"/>
                <a:ext cx="144" cy="288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7" name="任意多边形 235566"/>
              <p:cNvSpPr/>
              <p:nvPr/>
            </p:nvSpPr>
            <p:spPr>
              <a:xfrm flipV="1">
                <a:off x="3024" y="2832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8" name="任意多边形 235567"/>
              <p:cNvSpPr/>
              <p:nvPr/>
            </p:nvSpPr>
            <p:spPr>
              <a:xfrm flipV="1">
                <a:off x="3264" y="2688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69" name="任意多边形 235568"/>
              <p:cNvSpPr/>
              <p:nvPr/>
            </p:nvSpPr>
            <p:spPr>
              <a:xfrm flipV="1">
                <a:off x="1776" y="3792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70" name="任意多边形 235569"/>
              <p:cNvSpPr/>
              <p:nvPr/>
            </p:nvSpPr>
            <p:spPr>
              <a:xfrm flipV="1">
                <a:off x="2400" y="3648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571" name="任意多边形 235570"/>
              <p:cNvSpPr/>
              <p:nvPr/>
            </p:nvSpPr>
            <p:spPr>
              <a:xfrm flipV="1">
                <a:off x="1824" y="3408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5572" name="爆炸形 1 235571"/>
            <p:cNvSpPr/>
            <p:nvPr/>
          </p:nvSpPr>
          <p:spPr>
            <a:xfrm>
              <a:off x="2496" y="4032"/>
              <a:ext cx="336" cy="288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73" name="爆炸形 1 235572"/>
            <p:cNvSpPr/>
            <p:nvPr/>
          </p:nvSpPr>
          <p:spPr>
            <a:xfrm>
              <a:off x="2688" y="3792"/>
              <a:ext cx="336" cy="288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74" name="爆炸形 1 235573"/>
            <p:cNvSpPr/>
            <p:nvPr/>
          </p:nvSpPr>
          <p:spPr>
            <a:xfrm>
              <a:off x="2832" y="3600"/>
              <a:ext cx="336" cy="288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75" name="爆炸形 1 235574"/>
            <p:cNvSpPr/>
            <p:nvPr/>
          </p:nvSpPr>
          <p:spPr>
            <a:xfrm>
              <a:off x="3072" y="3360"/>
              <a:ext cx="288" cy="288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76" name="爆炸形 1 235575"/>
            <p:cNvSpPr/>
            <p:nvPr/>
          </p:nvSpPr>
          <p:spPr>
            <a:xfrm>
              <a:off x="3264" y="3168"/>
              <a:ext cx="288" cy="240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77" name="爆炸形 1 235576"/>
            <p:cNvSpPr/>
            <p:nvPr/>
          </p:nvSpPr>
          <p:spPr>
            <a:xfrm>
              <a:off x="3456" y="3024"/>
              <a:ext cx="240" cy="192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78" name="爆炸形 1 235577"/>
            <p:cNvSpPr/>
            <p:nvPr/>
          </p:nvSpPr>
          <p:spPr>
            <a:xfrm>
              <a:off x="3552" y="2832"/>
              <a:ext cx="240" cy="192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79" name="爆炸形 1 235578"/>
            <p:cNvSpPr/>
            <p:nvPr/>
          </p:nvSpPr>
          <p:spPr>
            <a:xfrm>
              <a:off x="2592" y="3408"/>
              <a:ext cx="240" cy="192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0" name="爆炸形 1 235579"/>
            <p:cNvSpPr/>
            <p:nvPr/>
          </p:nvSpPr>
          <p:spPr>
            <a:xfrm>
              <a:off x="2880" y="3168"/>
              <a:ext cx="240" cy="192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1" name="爆炸形 1 235580"/>
            <p:cNvSpPr/>
            <p:nvPr/>
          </p:nvSpPr>
          <p:spPr>
            <a:xfrm>
              <a:off x="3120" y="2976"/>
              <a:ext cx="240" cy="192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2" name="爆炸形 1 235581"/>
            <p:cNvSpPr/>
            <p:nvPr/>
          </p:nvSpPr>
          <p:spPr>
            <a:xfrm>
              <a:off x="2784" y="4032"/>
              <a:ext cx="336" cy="288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3" name="爆炸形 1 235582"/>
            <p:cNvSpPr/>
            <p:nvPr/>
          </p:nvSpPr>
          <p:spPr>
            <a:xfrm>
              <a:off x="2976" y="3792"/>
              <a:ext cx="336" cy="288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4" name="爆炸形 1 235583"/>
            <p:cNvSpPr/>
            <p:nvPr/>
          </p:nvSpPr>
          <p:spPr>
            <a:xfrm>
              <a:off x="3168" y="3552"/>
              <a:ext cx="288" cy="288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5" name="任意多边形 235584"/>
            <p:cNvSpPr/>
            <p:nvPr/>
          </p:nvSpPr>
          <p:spPr>
            <a:xfrm flipV="1">
              <a:off x="2592" y="3552"/>
              <a:ext cx="144" cy="432"/>
            </a:xfrm>
            <a:custGeom>
              <a:avLst/>
              <a:gdLst>
                <a:gd name="txL" fmla="*/ 5037 w 21600"/>
                <a:gd name="txT" fmla="*/ 2277 h 21600"/>
                <a:gd name="txR" fmla="*/ 16557 w 21600"/>
                <a:gd name="txB" fmla="*/ 13677 h 21600"/>
              </a:gdLst>
              <a:ahLst/>
              <a:cxnLst>
                <a:cxn ang="270">
                  <a:pos x="10860" y="2187"/>
                </a:cxn>
                <a:cxn ang="180">
                  <a:pos x="2928" y="10800"/>
                </a:cxn>
                <a:cxn ang="90">
                  <a:pos x="10860" y="21600"/>
                </a:cxn>
                <a:cxn ang="0">
                  <a:pos x="18672" y="1080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6" name="任意多边形 235585"/>
            <p:cNvSpPr/>
            <p:nvPr/>
          </p:nvSpPr>
          <p:spPr>
            <a:xfrm flipV="1">
              <a:off x="2832" y="3360"/>
              <a:ext cx="144" cy="432"/>
            </a:xfrm>
            <a:custGeom>
              <a:avLst/>
              <a:gdLst>
                <a:gd name="txL" fmla="*/ 5037 w 21600"/>
                <a:gd name="txT" fmla="*/ 2277 h 21600"/>
                <a:gd name="txR" fmla="*/ 16557 w 21600"/>
                <a:gd name="txB" fmla="*/ 13677 h 21600"/>
              </a:gdLst>
              <a:ahLst/>
              <a:cxnLst>
                <a:cxn ang="270">
                  <a:pos x="10860" y="2187"/>
                </a:cxn>
                <a:cxn ang="180">
                  <a:pos x="2928" y="10800"/>
                </a:cxn>
                <a:cxn ang="90">
                  <a:pos x="10860" y="21600"/>
                </a:cxn>
                <a:cxn ang="0">
                  <a:pos x="18672" y="1080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7" name="任意多边形 235586"/>
            <p:cNvSpPr/>
            <p:nvPr/>
          </p:nvSpPr>
          <p:spPr>
            <a:xfrm flipV="1">
              <a:off x="2592" y="3888"/>
              <a:ext cx="192" cy="432"/>
            </a:xfrm>
            <a:custGeom>
              <a:avLst/>
              <a:gdLst>
                <a:gd name="txL" fmla="*/ 5037 w 21600"/>
                <a:gd name="txT" fmla="*/ 2277 h 21600"/>
                <a:gd name="txR" fmla="*/ 16557 w 21600"/>
                <a:gd name="txB" fmla="*/ 13677 h 21600"/>
              </a:gdLst>
              <a:ahLst/>
              <a:cxnLst>
                <a:cxn ang="270">
                  <a:pos x="10860" y="2187"/>
                </a:cxn>
                <a:cxn ang="180">
                  <a:pos x="2928" y="10800"/>
                </a:cxn>
                <a:cxn ang="90">
                  <a:pos x="10860" y="21600"/>
                </a:cxn>
                <a:cxn ang="0">
                  <a:pos x="18672" y="1080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8" name="爆炸形 1 235587"/>
            <p:cNvSpPr/>
            <p:nvPr/>
          </p:nvSpPr>
          <p:spPr>
            <a:xfrm>
              <a:off x="3408" y="2688"/>
              <a:ext cx="240" cy="192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9" name="爆炸形 1 235588"/>
            <p:cNvSpPr/>
            <p:nvPr/>
          </p:nvSpPr>
          <p:spPr>
            <a:xfrm>
              <a:off x="3360" y="3360"/>
              <a:ext cx="240" cy="192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35590" name="组合 235589"/>
          <p:cNvGrpSpPr/>
          <p:nvPr/>
        </p:nvGrpSpPr>
        <p:grpSpPr>
          <a:xfrm>
            <a:off x="5562600" y="3276600"/>
            <a:ext cx="3581400" cy="3581400"/>
            <a:chOff x="6624" y="2544"/>
            <a:chExt cx="2256" cy="1776"/>
          </a:xfrm>
        </p:grpSpPr>
        <p:graphicFrame>
          <p:nvGraphicFramePr>
            <p:cNvPr id="235591" name="对象 235590"/>
            <p:cNvGraphicFramePr/>
            <p:nvPr/>
          </p:nvGraphicFramePr>
          <p:xfrm>
            <a:off x="7056" y="2544"/>
            <a:ext cx="1824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" r:id="rId1" imgW="2827655" imgH="3497580" progId="MS_ClipArt_Gallery.2">
                    <p:embed/>
                  </p:oleObj>
                </mc:Choice>
                <mc:Fallback>
                  <p:oleObj name="" r:id="rId1" imgW="2827655" imgH="3497580" progId="MS_ClipArt_Gallery.2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7056" y="2544"/>
                          <a:ext cx="1824" cy="67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5592" name="组合 235591"/>
            <p:cNvGrpSpPr/>
            <p:nvPr/>
          </p:nvGrpSpPr>
          <p:grpSpPr>
            <a:xfrm>
              <a:off x="8112" y="3072"/>
              <a:ext cx="768" cy="660"/>
              <a:chOff x="4000" y="3146"/>
              <a:chExt cx="937" cy="372"/>
            </a:xfrm>
          </p:grpSpPr>
          <p:grpSp>
            <p:nvGrpSpPr>
              <p:cNvPr id="235593" name="组合 235592"/>
              <p:cNvGrpSpPr/>
              <p:nvPr/>
            </p:nvGrpSpPr>
            <p:grpSpPr>
              <a:xfrm>
                <a:off x="4000" y="3146"/>
                <a:ext cx="937" cy="372"/>
                <a:chOff x="4000" y="3146"/>
                <a:chExt cx="937" cy="372"/>
              </a:xfrm>
            </p:grpSpPr>
            <p:sp>
              <p:nvSpPr>
                <p:cNvPr id="235594" name="任意多边形 235593"/>
                <p:cNvSpPr/>
                <p:nvPr/>
              </p:nvSpPr>
              <p:spPr>
                <a:xfrm>
                  <a:off x="4000" y="3152"/>
                  <a:ext cx="937" cy="101"/>
                </a:xfrm>
                <a:custGeom>
                  <a:avLst/>
                  <a:gdLst/>
                  <a:ahLst/>
                  <a:cxnLst/>
                  <a:pathLst>
                    <a:path w="937" h="403">
                      <a:moveTo>
                        <a:pt x="0" y="296"/>
                      </a:moveTo>
                      <a:lnTo>
                        <a:pt x="453" y="403"/>
                      </a:lnTo>
                      <a:lnTo>
                        <a:pt x="937" y="74"/>
                      </a:lnTo>
                      <a:lnTo>
                        <a:pt x="546" y="0"/>
                      </a:lnTo>
                      <a:lnTo>
                        <a:pt x="0" y="296"/>
                      </a:lnTo>
                      <a:close/>
                    </a:path>
                  </a:pathLst>
                </a:custGeom>
                <a:solidFill>
                  <a:srgbClr val="DF9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595" name="任意多边形 235594"/>
                <p:cNvSpPr/>
                <p:nvPr/>
              </p:nvSpPr>
              <p:spPr>
                <a:xfrm>
                  <a:off x="4000" y="3226"/>
                  <a:ext cx="453" cy="292"/>
                </a:xfrm>
                <a:custGeom>
                  <a:avLst/>
                  <a:gdLst/>
                  <a:ahLst/>
                  <a:cxnLst/>
                  <a:pathLst>
                    <a:path w="453" h="1168">
                      <a:moveTo>
                        <a:pt x="0" y="0"/>
                      </a:moveTo>
                      <a:lnTo>
                        <a:pt x="453" y="106"/>
                      </a:lnTo>
                      <a:lnTo>
                        <a:pt x="453" y="1168"/>
                      </a:lnTo>
                      <a:lnTo>
                        <a:pt x="0" y="9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5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596" name="任意多边形 235595"/>
                <p:cNvSpPr/>
                <p:nvPr/>
              </p:nvSpPr>
              <p:spPr>
                <a:xfrm>
                  <a:off x="4452" y="3171"/>
                  <a:ext cx="483" cy="347"/>
                </a:xfrm>
                <a:custGeom>
                  <a:avLst/>
                  <a:gdLst/>
                  <a:ahLst/>
                  <a:cxnLst/>
                  <a:pathLst>
                    <a:path w="483" h="1390">
                      <a:moveTo>
                        <a:pt x="0" y="329"/>
                      </a:moveTo>
                      <a:lnTo>
                        <a:pt x="0" y="1390"/>
                      </a:lnTo>
                      <a:lnTo>
                        <a:pt x="483" y="886"/>
                      </a:lnTo>
                      <a:lnTo>
                        <a:pt x="483" y="0"/>
                      </a:lnTo>
                      <a:lnTo>
                        <a:pt x="0" y="329"/>
                      </a:lnTo>
                      <a:close/>
                    </a:path>
                  </a:pathLst>
                </a:custGeom>
                <a:solidFill>
                  <a:srgbClr val="9F3FD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235597" name="组合 235596"/>
                <p:cNvGrpSpPr/>
                <p:nvPr/>
              </p:nvGrpSpPr>
              <p:grpSpPr>
                <a:xfrm>
                  <a:off x="4117" y="3146"/>
                  <a:ext cx="713" cy="92"/>
                  <a:chOff x="4117" y="3146"/>
                  <a:chExt cx="713" cy="92"/>
                </a:xfrm>
              </p:grpSpPr>
              <p:sp>
                <p:nvSpPr>
                  <p:cNvPr id="235598" name="任意多边形 235597"/>
                  <p:cNvSpPr/>
                  <p:nvPr/>
                </p:nvSpPr>
                <p:spPr>
                  <a:xfrm>
                    <a:off x="4117" y="3146"/>
                    <a:ext cx="713" cy="76"/>
                  </a:xfrm>
                  <a:custGeom>
                    <a:avLst/>
                    <a:gdLst/>
                    <a:ahLst/>
                    <a:cxnLst/>
                    <a:pathLst>
                      <a:path w="713" h="303">
                        <a:moveTo>
                          <a:pt x="0" y="227"/>
                        </a:moveTo>
                        <a:lnTo>
                          <a:pt x="325" y="303"/>
                        </a:lnTo>
                        <a:lnTo>
                          <a:pt x="713" y="50"/>
                        </a:lnTo>
                        <a:lnTo>
                          <a:pt x="426" y="0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DF9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599" name="任意多边形 235598"/>
                  <p:cNvSpPr/>
                  <p:nvPr/>
                </p:nvSpPr>
                <p:spPr>
                  <a:xfrm>
                    <a:off x="4441" y="3159"/>
                    <a:ext cx="389" cy="79"/>
                  </a:xfrm>
                  <a:custGeom>
                    <a:avLst/>
                    <a:gdLst/>
                    <a:ahLst/>
                    <a:cxnLst/>
                    <a:pathLst>
                      <a:path w="389" h="317">
                        <a:moveTo>
                          <a:pt x="0" y="251"/>
                        </a:moveTo>
                        <a:lnTo>
                          <a:pt x="389" y="0"/>
                        </a:lnTo>
                        <a:lnTo>
                          <a:pt x="389" y="59"/>
                        </a:lnTo>
                        <a:lnTo>
                          <a:pt x="0" y="317"/>
                        </a:lnTo>
                        <a:lnTo>
                          <a:pt x="0" y="251"/>
                        </a:lnTo>
                        <a:close/>
                      </a:path>
                    </a:pathLst>
                  </a:custGeom>
                  <a:solidFill>
                    <a:srgbClr val="9F3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00" name="任意多边形 235599"/>
                  <p:cNvSpPr/>
                  <p:nvPr/>
                </p:nvSpPr>
                <p:spPr>
                  <a:xfrm>
                    <a:off x="4117" y="3203"/>
                    <a:ext cx="324" cy="35"/>
                  </a:xfrm>
                  <a:custGeom>
                    <a:avLst/>
                    <a:gdLst/>
                    <a:ahLst/>
                    <a:cxnLst/>
                    <a:pathLst>
                      <a:path w="324" h="141">
                        <a:moveTo>
                          <a:pt x="324" y="75"/>
                        </a:moveTo>
                        <a:lnTo>
                          <a:pt x="324" y="141"/>
                        </a:lnTo>
                        <a:lnTo>
                          <a:pt x="0" y="63"/>
                        </a:lnTo>
                        <a:lnTo>
                          <a:pt x="0" y="0"/>
                        </a:lnTo>
                        <a:lnTo>
                          <a:pt x="324" y="75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5601" name="组合 235600"/>
              <p:cNvGrpSpPr/>
              <p:nvPr/>
            </p:nvGrpSpPr>
            <p:grpSpPr>
              <a:xfrm>
                <a:off x="4023" y="3235"/>
                <a:ext cx="404" cy="271"/>
                <a:chOff x="4023" y="3235"/>
                <a:chExt cx="404" cy="271"/>
              </a:xfrm>
            </p:grpSpPr>
            <p:sp>
              <p:nvSpPr>
                <p:cNvPr id="235602" name="任意多边形 235601"/>
                <p:cNvSpPr/>
                <p:nvPr/>
              </p:nvSpPr>
              <p:spPr>
                <a:xfrm>
                  <a:off x="4023" y="3235"/>
                  <a:ext cx="404" cy="271"/>
                </a:xfrm>
                <a:custGeom>
                  <a:avLst/>
                  <a:gdLst/>
                  <a:ahLst/>
                  <a:cxnLst/>
                  <a:pathLst>
                    <a:path w="404" h="1081">
                      <a:moveTo>
                        <a:pt x="0" y="0"/>
                      </a:moveTo>
                      <a:lnTo>
                        <a:pt x="404" y="96"/>
                      </a:lnTo>
                      <a:lnTo>
                        <a:pt x="404" y="1081"/>
                      </a:lnTo>
                      <a:lnTo>
                        <a:pt x="0" y="9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03" name="任意多边形 235602"/>
                <p:cNvSpPr/>
                <p:nvPr/>
              </p:nvSpPr>
              <p:spPr>
                <a:xfrm>
                  <a:off x="4081" y="3239"/>
                  <a:ext cx="43" cy="239"/>
                </a:xfrm>
                <a:custGeom>
                  <a:avLst/>
                  <a:gdLst/>
                  <a:ahLst/>
                  <a:cxnLst/>
                  <a:pathLst>
                    <a:path w="43" h="957">
                      <a:moveTo>
                        <a:pt x="1" y="0"/>
                      </a:moveTo>
                      <a:lnTo>
                        <a:pt x="0" y="942"/>
                      </a:lnTo>
                      <a:lnTo>
                        <a:pt x="42" y="957"/>
                      </a:lnTo>
                      <a:lnTo>
                        <a:pt x="43" y="1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F5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04" name="任意多边形 235603"/>
                <p:cNvSpPr/>
                <p:nvPr/>
              </p:nvSpPr>
              <p:spPr>
                <a:xfrm>
                  <a:off x="4191" y="3244"/>
                  <a:ext cx="46" cy="244"/>
                </a:xfrm>
                <a:custGeom>
                  <a:avLst/>
                  <a:gdLst/>
                  <a:ahLst/>
                  <a:cxnLst/>
                  <a:pathLst>
                    <a:path w="46" h="977">
                      <a:moveTo>
                        <a:pt x="0" y="0"/>
                      </a:moveTo>
                      <a:lnTo>
                        <a:pt x="0" y="959"/>
                      </a:lnTo>
                      <a:lnTo>
                        <a:pt x="44" y="977"/>
                      </a:lnTo>
                      <a:lnTo>
                        <a:pt x="46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5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05" name="任意多边形 235604"/>
                <p:cNvSpPr/>
                <p:nvPr/>
              </p:nvSpPr>
              <p:spPr>
                <a:xfrm>
                  <a:off x="4310" y="3252"/>
                  <a:ext cx="47" cy="246"/>
                </a:xfrm>
                <a:custGeom>
                  <a:avLst/>
                  <a:gdLst/>
                  <a:ahLst/>
                  <a:cxnLst/>
                  <a:pathLst>
                    <a:path w="47" h="985">
                      <a:moveTo>
                        <a:pt x="1" y="0"/>
                      </a:moveTo>
                      <a:lnTo>
                        <a:pt x="0" y="963"/>
                      </a:lnTo>
                      <a:lnTo>
                        <a:pt x="47" y="985"/>
                      </a:lnTo>
                      <a:lnTo>
                        <a:pt x="44" y="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F5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grpSp>
          <p:nvGrpSpPr>
            <p:cNvPr id="235606" name="组合 235605"/>
            <p:cNvGrpSpPr/>
            <p:nvPr/>
          </p:nvGrpSpPr>
          <p:grpSpPr>
            <a:xfrm>
              <a:off x="6864" y="2784"/>
              <a:ext cx="871" cy="866"/>
              <a:chOff x="4650" y="3164"/>
              <a:chExt cx="871" cy="434"/>
            </a:xfrm>
          </p:grpSpPr>
          <p:grpSp>
            <p:nvGrpSpPr>
              <p:cNvPr id="235607" name="组合 235606"/>
              <p:cNvGrpSpPr/>
              <p:nvPr/>
            </p:nvGrpSpPr>
            <p:grpSpPr>
              <a:xfrm>
                <a:off x="4650" y="3164"/>
                <a:ext cx="871" cy="434"/>
                <a:chOff x="4650" y="3164"/>
                <a:chExt cx="871" cy="434"/>
              </a:xfrm>
            </p:grpSpPr>
            <p:grpSp>
              <p:nvGrpSpPr>
                <p:cNvPr id="235608" name="组合 235607"/>
                <p:cNvGrpSpPr/>
                <p:nvPr/>
              </p:nvGrpSpPr>
              <p:grpSpPr>
                <a:xfrm>
                  <a:off x="4748" y="3491"/>
                  <a:ext cx="676" cy="107"/>
                  <a:chOff x="4748" y="3491"/>
                  <a:chExt cx="676" cy="107"/>
                </a:xfrm>
              </p:grpSpPr>
              <p:sp>
                <p:nvSpPr>
                  <p:cNvPr id="235609" name="任意多边形 235608"/>
                  <p:cNvSpPr/>
                  <p:nvPr/>
                </p:nvSpPr>
                <p:spPr>
                  <a:xfrm>
                    <a:off x="4748" y="3532"/>
                    <a:ext cx="434" cy="66"/>
                  </a:xfrm>
                  <a:custGeom>
                    <a:avLst/>
                    <a:gdLst/>
                    <a:ahLst/>
                    <a:cxnLst/>
                    <a:pathLst>
                      <a:path w="434" h="264">
                        <a:moveTo>
                          <a:pt x="0" y="0"/>
                        </a:moveTo>
                        <a:lnTo>
                          <a:pt x="0" y="79"/>
                        </a:lnTo>
                        <a:lnTo>
                          <a:pt x="434" y="264"/>
                        </a:lnTo>
                        <a:lnTo>
                          <a:pt x="434" y="1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1F9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10" name="任意多边形 235609"/>
                  <p:cNvSpPr/>
                  <p:nvPr/>
                </p:nvSpPr>
                <p:spPr>
                  <a:xfrm>
                    <a:off x="5182" y="3491"/>
                    <a:ext cx="242" cy="107"/>
                  </a:xfrm>
                  <a:custGeom>
                    <a:avLst/>
                    <a:gdLst/>
                    <a:ahLst/>
                    <a:cxnLst/>
                    <a:pathLst>
                      <a:path w="242" h="425">
                        <a:moveTo>
                          <a:pt x="0" y="342"/>
                        </a:moveTo>
                        <a:lnTo>
                          <a:pt x="0" y="425"/>
                        </a:lnTo>
                        <a:lnTo>
                          <a:pt x="242" y="67"/>
                        </a:lnTo>
                        <a:lnTo>
                          <a:pt x="242" y="0"/>
                        </a:lnTo>
                        <a:lnTo>
                          <a:pt x="0" y="342"/>
                        </a:lnTo>
                        <a:close/>
                      </a:path>
                    </a:pathLst>
                  </a:custGeom>
                  <a:solidFill>
                    <a:srgbClr val="001F5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235611" name="任意多边形 235610"/>
                <p:cNvSpPr/>
                <p:nvPr/>
              </p:nvSpPr>
              <p:spPr>
                <a:xfrm>
                  <a:off x="4650" y="3420"/>
                  <a:ext cx="871" cy="164"/>
                </a:xfrm>
                <a:custGeom>
                  <a:avLst/>
                  <a:gdLst/>
                  <a:ahLst/>
                  <a:cxnLst/>
                  <a:pathLst>
                    <a:path w="871" h="658">
                      <a:moveTo>
                        <a:pt x="0" y="414"/>
                      </a:moveTo>
                      <a:lnTo>
                        <a:pt x="579" y="658"/>
                      </a:lnTo>
                      <a:lnTo>
                        <a:pt x="871" y="223"/>
                      </a:lnTo>
                      <a:lnTo>
                        <a:pt x="316" y="0"/>
                      </a:lnTo>
                      <a:lnTo>
                        <a:pt x="0" y="414"/>
                      </a:lnTo>
                      <a:close/>
                    </a:path>
                  </a:pathLst>
                </a:custGeom>
                <a:solidFill>
                  <a:srgbClr val="5F7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12" name="任意多边形 235611"/>
                <p:cNvSpPr/>
                <p:nvPr/>
              </p:nvSpPr>
              <p:spPr>
                <a:xfrm>
                  <a:off x="4728" y="3318"/>
                  <a:ext cx="687" cy="93"/>
                </a:xfrm>
                <a:custGeom>
                  <a:avLst/>
                  <a:gdLst/>
                  <a:ahLst/>
                  <a:cxnLst/>
                  <a:pathLst>
                    <a:path w="687" h="374">
                      <a:moveTo>
                        <a:pt x="453" y="374"/>
                      </a:moveTo>
                      <a:lnTo>
                        <a:pt x="687" y="130"/>
                      </a:lnTo>
                      <a:lnTo>
                        <a:pt x="259" y="0"/>
                      </a:lnTo>
                      <a:lnTo>
                        <a:pt x="0" y="238"/>
                      </a:lnTo>
                      <a:lnTo>
                        <a:pt x="453" y="374"/>
                      </a:lnTo>
                      <a:close/>
                    </a:path>
                  </a:pathLst>
                </a:custGeom>
                <a:solidFill>
                  <a:srgbClr val="9FB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13" name="任意多边形 235612"/>
                <p:cNvSpPr/>
                <p:nvPr/>
              </p:nvSpPr>
              <p:spPr>
                <a:xfrm>
                  <a:off x="5073" y="3165"/>
                  <a:ext cx="238" cy="110"/>
                </a:xfrm>
                <a:custGeom>
                  <a:avLst/>
                  <a:gdLst/>
                  <a:ahLst/>
                  <a:cxnLst/>
                  <a:pathLst>
                    <a:path w="238" h="438">
                      <a:moveTo>
                        <a:pt x="0" y="0"/>
                      </a:moveTo>
                      <a:lnTo>
                        <a:pt x="58" y="438"/>
                      </a:lnTo>
                      <a:lnTo>
                        <a:pt x="238" y="2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7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14" name="任意多边形 235613"/>
                <p:cNvSpPr/>
                <p:nvPr/>
              </p:nvSpPr>
              <p:spPr>
                <a:xfrm>
                  <a:off x="4867" y="3164"/>
                  <a:ext cx="264" cy="111"/>
                </a:xfrm>
                <a:custGeom>
                  <a:avLst/>
                  <a:gdLst/>
                  <a:ahLst/>
                  <a:cxnLst/>
                  <a:pathLst>
                    <a:path w="264" h="440">
                      <a:moveTo>
                        <a:pt x="207" y="0"/>
                      </a:moveTo>
                      <a:lnTo>
                        <a:pt x="264" y="440"/>
                      </a:lnTo>
                      <a:lnTo>
                        <a:pt x="0" y="394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9FB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15" name="任意多边形 235614"/>
                <p:cNvSpPr/>
                <p:nvPr/>
              </p:nvSpPr>
              <p:spPr>
                <a:xfrm>
                  <a:off x="4867" y="3263"/>
                  <a:ext cx="262" cy="133"/>
                </a:xfrm>
                <a:custGeom>
                  <a:avLst/>
                  <a:gdLst/>
                  <a:ahLst/>
                  <a:cxnLst/>
                  <a:pathLst>
                    <a:path w="262" h="532">
                      <a:moveTo>
                        <a:pt x="0" y="0"/>
                      </a:moveTo>
                      <a:lnTo>
                        <a:pt x="262" y="45"/>
                      </a:lnTo>
                      <a:lnTo>
                        <a:pt x="262" y="532"/>
                      </a:lnTo>
                      <a:lnTo>
                        <a:pt x="0" y="4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7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16" name="任意多边形 235615"/>
                <p:cNvSpPr/>
                <p:nvPr/>
              </p:nvSpPr>
              <p:spPr>
                <a:xfrm>
                  <a:off x="5129" y="3238"/>
                  <a:ext cx="181" cy="158"/>
                </a:xfrm>
                <a:custGeom>
                  <a:avLst/>
                  <a:gdLst/>
                  <a:ahLst/>
                  <a:cxnLst/>
                  <a:pathLst>
                    <a:path w="181" h="633">
                      <a:moveTo>
                        <a:pt x="0" y="145"/>
                      </a:moveTo>
                      <a:lnTo>
                        <a:pt x="181" y="0"/>
                      </a:lnTo>
                      <a:lnTo>
                        <a:pt x="181" y="452"/>
                      </a:lnTo>
                      <a:lnTo>
                        <a:pt x="0" y="63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3F7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17" name="任意多边形 235616"/>
                <p:cNvSpPr/>
                <p:nvPr/>
              </p:nvSpPr>
              <p:spPr>
                <a:xfrm>
                  <a:off x="4728" y="3377"/>
                  <a:ext cx="450" cy="179"/>
                </a:xfrm>
                <a:custGeom>
                  <a:avLst/>
                  <a:gdLst/>
                  <a:ahLst/>
                  <a:cxnLst/>
                  <a:pathLst>
                    <a:path w="450" h="715">
                      <a:moveTo>
                        <a:pt x="0" y="0"/>
                      </a:moveTo>
                      <a:lnTo>
                        <a:pt x="450" y="136"/>
                      </a:lnTo>
                      <a:lnTo>
                        <a:pt x="450" y="715"/>
                      </a:lnTo>
                      <a:lnTo>
                        <a:pt x="0" y="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F7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18" name="任意多边形 235617"/>
                <p:cNvSpPr/>
                <p:nvPr/>
              </p:nvSpPr>
              <p:spPr>
                <a:xfrm>
                  <a:off x="5179" y="3350"/>
                  <a:ext cx="236" cy="206"/>
                </a:xfrm>
                <a:custGeom>
                  <a:avLst/>
                  <a:gdLst/>
                  <a:ahLst/>
                  <a:cxnLst/>
                  <a:pathLst>
                    <a:path w="236" h="825">
                      <a:moveTo>
                        <a:pt x="0" y="246"/>
                      </a:moveTo>
                      <a:lnTo>
                        <a:pt x="236" y="0"/>
                      </a:lnTo>
                      <a:lnTo>
                        <a:pt x="236" y="495"/>
                      </a:lnTo>
                      <a:lnTo>
                        <a:pt x="0" y="825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rgbClr val="001F9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235619" name="组合 235618"/>
              <p:cNvGrpSpPr/>
              <p:nvPr/>
            </p:nvGrpSpPr>
            <p:grpSpPr>
              <a:xfrm>
                <a:off x="4814" y="3280"/>
                <a:ext cx="278" cy="246"/>
                <a:chOff x="4814" y="3280"/>
                <a:chExt cx="278" cy="246"/>
              </a:xfrm>
            </p:grpSpPr>
            <p:grpSp>
              <p:nvGrpSpPr>
                <p:cNvPr id="235620" name="组合 235619"/>
                <p:cNvGrpSpPr/>
                <p:nvPr/>
              </p:nvGrpSpPr>
              <p:grpSpPr>
                <a:xfrm>
                  <a:off x="4951" y="3280"/>
                  <a:ext cx="92" cy="68"/>
                  <a:chOff x="4951" y="3280"/>
                  <a:chExt cx="92" cy="68"/>
                </a:xfrm>
              </p:grpSpPr>
              <p:sp>
                <p:nvSpPr>
                  <p:cNvPr id="235621" name="任意多边形 235620"/>
                  <p:cNvSpPr/>
                  <p:nvPr/>
                </p:nvSpPr>
                <p:spPr>
                  <a:xfrm>
                    <a:off x="5008" y="3282"/>
                    <a:ext cx="35" cy="32"/>
                  </a:xfrm>
                  <a:custGeom>
                    <a:avLst/>
                    <a:gdLst>
                      <a:gd name="txL" fmla="*/ 0 w 22145"/>
                      <a:gd name="txT" fmla="*/ 0 h 22318"/>
                      <a:gd name="txR" fmla="*/ 22145 w 22145"/>
                      <a:gd name="txB" fmla="*/ 22318 h 22318"/>
                    </a:gdLst>
                    <a:ahLst/>
                    <a:cxnLst>
                      <a:cxn ang="180">
                        <a:pos x="0" y="6"/>
                      </a:cxn>
                      <a:cxn ang="90">
                        <a:pos x="22133" y="22318"/>
                      </a:cxn>
                      <a:cxn ang="90">
                        <a:pos x="545" y="21600"/>
                      </a:cxn>
                    </a:cxnLst>
                    <a:rect l="txL" t="txT" r="txR" b="txB"/>
                    <a:pathLst>
                      <a:path w="22145" h="22318" fill="none">
                        <a:moveTo>
                          <a:pt x="0" y="6"/>
                        </a:moveTo>
                        <a:arcTo wR="21600" hR="21600" stAng="-5486745" swAng="5601040"/>
                      </a:path>
                      <a:path w="22145" h="22318" stroke="0">
                        <a:moveTo>
                          <a:pt x="0" y="6"/>
                        </a:moveTo>
                        <a:arcTo wR="21600" hR="21600" stAng="-5486745" swAng="5601040"/>
                        <a:lnTo>
                          <a:pt x="545" y="2160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7463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22" name="任意多边形 235621"/>
                  <p:cNvSpPr/>
                  <p:nvPr/>
                </p:nvSpPr>
                <p:spPr>
                  <a:xfrm>
                    <a:off x="4953" y="3280"/>
                    <a:ext cx="32" cy="31"/>
                  </a:xfrm>
                  <a:custGeom>
                    <a:avLst/>
                    <a:gdLst>
                      <a:gd name="txL" fmla="*/ 0 w 21496"/>
                      <a:gd name="txT" fmla="*/ 0 h 21592"/>
                      <a:gd name="txR" fmla="*/ 21496 w 21496"/>
                      <a:gd name="txB" fmla="*/ 21592 h 21592"/>
                    </a:gdLst>
                    <a:ahLst/>
                    <a:cxnLst>
                      <a:cxn ang="180">
                        <a:pos x="0" y="19479"/>
                      </a:cxn>
                      <a:cxn ang="270">
                        <a:pos x="20890" y="0"/>
                      </a:cxn>
                      <a:cxn ang="90">
                        <a:pos x="21496" y="21592"/>
                      </a:cxn>
                    </a:cxnLst>
                    <a:rect l="txL" t="txT" r="txR" b="txB"/>
                    <a:pathLst>
                      <a:path w="21496" h="21592" fill="none">
                        <a:moveTo>
                          <a:pt x="0" y="19479"/>
                        </a:moveTo>
                        <a:arcTo wR="21600" hR="21600" stAng="-10463161" swAng="4966702"/>
                      </a:path>
                      <a:path w="21496" h="21592" stroke="0">
                        <a:moveTo>
                          <a:pt x="0" y="19479"/>
                        </a:moveTo>
                        <a:arcTo wR="21600" hR="21600" stAng="-10463161" swAng="4966702"/>
                        <a:lnTo>
                          <a:pt x="21496" y="2159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7463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23" name="任意多边形 235622"/>
                  <p:cNvSpPr/>
                  <p:nvPr/>
                </p:nvSpPr>
                <p:spPr>
                  <a:xfrm>
                    <a:off x="4951" y="3313"/>
                    <a:ext cx="31" cy="31"/>
                  </a:xfrm>
                  <a:custGeom>
                    <a:avLst/>
                    <a:gdLst/>
                    <a:ahLst/>
                    <a:cxnLst/>
                    <a:pathLst>
                      <a:path w="31" h="125">
                        <a:moveTo>
                          <a:pt x="0" y="0"/>
                        </a:moveTo>
                        <a:lnTo>
                          <a:pt x="0" y="116"/>
                        </a:lnTo>
                        <a:lnTo>
                          <a:pt x="31" y="125"/>
                        </a:lnTo>
                        <a:lnTo>
                          <a:pt x="31" y="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7463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24" name="任意多边形 235623"/>
                  <p:cNvSpPr/>
                  <p:nvPr/>
                </p:nvSpPr>
                <p:spPr>
                  <a:xfrm>
                    <a:off x="5008" y="3317"/>
                    <a:ext cx="31" cy="31"/>
                  </a:xfrm>
                  <a:custGeom>
                    <a:avLst/>
                    <a:gdLst/>
                    <a:ahLst/>
                    <a:cxnLst/>
                    <a:pathLst>
                      <a:path w="31" h="126">
                        <a:moveTo>
                          <a:pt x="0" y="0"/>
                        </a:moveTo>
                        <a:lnTo>
                          <a:pt x="0" y="116"/>
                        </a:lnTo>
                        <a:lnTo>
                          <a:pt x="31" y="126"/>
                        </a:lnTo>
                        <a:lnTo>
                          <a:pt x="31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7463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5625" name="组合 235624"/>
                <p:cNvGrpSpPr/>
                <p:nvPr/>
              </p:nvGrpSpPr>
              <p:grpSpPr>
                <a:xfrm>
                  <a:off x="4814" y="3416"/>
                  <a:ext cx="278" cy="110"/>
                  <a:chOff x="4814" y="3416"/>
                  <a:chExt cx="278" cy="110"/>
                </a:xfrm>
              </p:grpSpPr>
              <p:sp>
                <p:nvSpPr>
                  <p:cNvPr id="235626" name="任意多边形 235625"/>
                  <p:cNvSpPr/>
                  <p:nvPr/>
                </p:nvSpPr>
                <p:spPr>
                  <a:xfrm>
                    <a:off x="4814" y="3454"/>
                    <a:ext cx="278" cy="72"/>
                  </a:xfrm>
                  <a:custGeom>
                    <a:avLst/>
                    <a:gdLst/>
                    <a:ahLst/>
                    <a:cxnLst/>
                    <a:pathLst>
                      <a:path w="278" h="287">
                        <a:moveTo>
                          <a:pt x="0" y="0"/>
                        </a:moveTo>
                        <a:lnTo>
                          <a:pt x="0" y="179"/>
                        </a:lnTo>
                        <a:lnTo>
                          <a:pt x="278" y="287"/>
                        </a:lnTo>
                        <a:lnTo>
                          <a:pt x="278" y="1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27" name="任意多边形 235626"/>
                  <p:cNvSpPr/>
                  <p:nvPr/>
                </p:nvSpPr>
                <p:spPr>
                  <a:xfrm>
                    <a:off x="4818" y="3416"/>
                    <a:ext cx="261" cy="54"/>
                  </a:xfrm>
                  <a:custGeom>
                    <a:avLst/>
                    <a:gdLst/>
                    <a:ahLst/>
                    <a:cxnLst/>
                    <a:pathLst>
                      <a:path w="261" h="216">
                        <a:moveTo>
                          <a:pt x="0" y="0"/>
                        </a:moveTo>
                        <a:lnTo>
                          <a:pt x="0" y="126"/>
                        </a:lnTo>
                        <a:lnTo>
                          <a:pt x="261" y="216"/>
                        </a:lnTo>
                        <a:lnTo>
                          <a:pt x="261" y="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235628" name="组合 235627"/>
            <p:cNvGrpSpPr/>
            <p:nvPr/>
          </p:nvGrpSpPr>
          <p:grpSpPr>
            <a:xfrm>
              <a:off x="7776" y="2688"/>
              <a:ext cx="432" cy="1235"/>
              <a:chOff x="4500" y="2929"/>
              <a:chExt cx="929" cy="419"/>
            </a:xfrm>
          </p:grpSpPr>
          <p:grpSp>
            <p:nvGrpSpPr>
              <p:cNvPr id="235629" name="组合 235628"/>
              <p:cNvGrpSpPr/>
              <p:nvPr/>
            </p:nvGrpSpPr>
            <p:grpSpPr>
              <a:xfrm>
                <a:off x="4500" y="2929"/>
                <a:ext cx="929" cy="419"/>
                <a:chOff x="4500" y="2929"/>
                <a:chExt cx="929" cy="419"/>
              </a:xfrm>
            </p:grpSpPr>
            <p:sp>
              <p:nvSpPr>
                <p:cNvPr id="235630" name="任意多边形 235629"/>
                <p:cNvSpPr/>
                <p:nvPr/>
              </p:nvSpPr>
              <p:spPr>
                <a:xfrm>
                  <a:off x="4505" y="3049"/>
                  <a:ext cx="924" cy="81"/>
                </a:xfrm>
                <a:custGeom>
                  <a:avLst/>
                  <a:gdLst/>
                  <a:ahLst/>
                  <a:cxnLst/>
                  <a:pathLst>
                    <a:path w="924" h="324">
                      <a:moveTo>
                        <a:pt x="0" y="237"/>
                      </a:moveTo>
                      <a:lnTo>
                        <a:pt x="522" y="324"/>
                      </a:lnTo>
                      <a:lnTo>
                        <a:pt x="924" y="62"/>
                      </a:lnTo>
                      <a:lnTo>
                        <a:pt x="421" y="0"/>
                      </a:lnTo>
                      <a:lnTo>
                        <a:pt x="0" y="237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1" name="任意多边形 235630"/>
                <p:cNvSpPr/>
                <p:nvPr/>
              </p:nvSpPr>
              <p:spPr>
                <a:xfrm>
                  <a:off x="4632" y="2980"/>
                  <a:ext cx="384" cy="137"/>
                </a:xfrm>
                <a:custGeom>
                  <a:avLst/>
                  <a:gdLst/>
                  <a:ahLst/>
                  <a:cxnLst/>
                  <a:pathLst>
                    <a:path w="384" h="548">
                      <a:moveTo>
                        <a:pt x="0" y="0"/>
                      </a:moveTo>
                      <a:lnTo>
                        <a:pt x="384" y="27"/>
                      </a:lnTo>
                      <a:lnTo>
                        <a:pt x="384" y="548"/>
                      </a:lnTo>
                      <a:lnTo>
                        <a:pt x="0" y="4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2" name="任意多边形 235631"/>
                <p:cNvSpPr/>
                <p:nvPr/>
              </p:nvSpPr>
              <p:spPr>
                <a:xfrm>
                  <a:off x="5011" y="2958"/>
                  <a:ext cx="331" cy="159"/>
                </a:xfrm>
                <a:custGeom>
                  <a:avLst/>
                  <a:gdLst/>
                  <a:ahLst/>
                  <a:cxnLst/>
                  <a:pathLst>
                    <a:path w="331" h="634">
                      <a:moveTo>
                        <a:pt x="0" y="117"/>
                      </a:moveTo>
                      <a:lnTo>
                        <a:pt x="0" y="634"/>
                      </a:lnTo>
                      <a:lnTo>
                        <a:pt x="331" y="425"/>
                      </a:lnTo>
                      <a:lnTo>
                        <a:pt x="331" y="0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3" name="任意多边形 235632"/>
                <p:cNvSpPr/>
                <p:nvPr/>
              </p:nvSpPr>
              <p:spPr>
                <a:xfrm>
                  <a:off x="4632" y="2952"/>
                  <a:ext cx="710" cy="35"/>
                </a:xfrm>
                <a:custGeom>
                  <a:avLst/>
                  <a:gdLst/>
                  <a:ahLst/>
                  <a:cxnLst/>
                  <a:pathLst>
                    <a:path w="710" h="142">
                      <a:moveTo>
                        <a:pt x="0" y="115"/>
                      </a:moveTo>
                      <a:lnTo>
                        <a:pt x="379" y="142"/>
                      </a:lnTo>
                      <a:lnTo>
                        <a:pt x="710" y="25"/>
                      </a:lnTo>
                      <a:lnTo>
                        <a:pt x="379" y="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4" name="任意多边形 235633"/>
                <p:cNvSpPr/>
                <p:nvPr/>
              </p:nvSpPr>
              <p:spPr>
                <a:xfrm>
                  <a:off x="4724" y="2929"/>
                  <a:ext cx="519" cy="21"/>
                </a:xfrm>
                <a:custGeom>
                  <a:avLst/>
                  <a:gdLst/>
                  <a:ahLst/>
                  <a:cxnLst/>
                  <a:pathLst>
                    <a:path w="519" h="86">
                      <a:moveTo>
                        <a:pt x="0" y="69"/>
                      </a:moveTo>
                      <a:lnTo>
                        <a:pt x="275" y="86"/>
                      </a:lnTo>
                      <a:lnTo>
                        <a:pt x="519" y="21"/>
                      </a:lnTo>
                      <a:lnTo>
                        <a:pt x="258" y="0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5" name="任意多边形 235634"/>
                <p:cNvSpPr/>
                <p:nvPr/>
              </p:nvSpPr>
              <p:spPr>
                <a:xfrm>
                  <a:off x="4724" y="2946"/>
                  <a:ext cx="271" cy="33"/>
                </a:xfrm>
                <a:custGeom>
                  <a:avLst/>
                  <a:gdLst/>
                  <a:ahLst/>
                  <a:cxnLst/>
                  <a:pathLst>
                    <a:path w="271" h="132">
                      <a:moveTo>
                        <a:pt x="0" y="0"/>
                      </a:moveTo>
                      <a:lnTo>
                        <a:pt x="271" y="16"/>
                      </a:lnTo>
                      <a:lnTo>
                        <a:pt x="271" y="132"/>
                      </a:lnTo>
                      <a:lnTo>
                        <a:pt x="0" y="1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6" name="任意多边形 235635"/>
                <p:cNvSpPr/>
                <p:nvPr/>
              </p:nvSpPr>
              <p:spPr>
                <a:xfrm>
                  <a:off x="4995" y="2934"/>
                  <a:ext cx="248" cy="45"/>
                </a:xfrm>
                <a:custGeom>
                  <a:avLst/>
                  <a:gdLst/>
                  <a:ahLst/>
                  <a:cxnLst/>
                  <a:pathLst>
                    <a:path w="248" h="180">
                      <a:moveTo>
                        <a:pt x="0" y="65"/>
                      </a:moveTo>
                      <a:lnTo>
                        <a:pt x="0" y="180"/>
                      </a:lnTo>
                      <a:lnTo>
                        <a:pt x="248" y="93"/>
                      </a:lnTo>
                      <a:lnTo>
                        <a:pt x="248" y="0"/>
                      </a:lnTo>
                      <a:lnTo>
                        <a:pt x="0" y="65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7" name="任意多边形 235636"/>
                <p:cNvSpPr/>
                <p:nvPr/>
              </p:nvSpPr>
              <p:spPr>
                <a:xfrm>
                  <a:off x="5023" y="3064"/>
                  <a:ext cx="406" cy="284"/>
                </a:xfrm>
                <a:custGeom>
                  <a:avLst/>
                  <a:gdLst/>
                  <a:ahLst/>
                  <a:cxnLst/>
                  <a:pathLst>
                    <a:path w="406" h="1138">
                      <a:moveTo>
                        <a:pt x="406" y="0"/>
                      </a:moveTo>
                      <a:lnTo>
                        <a:pt x="3" y="264"/>
                      </a:lnTo>
                      <a:lnTo>
                        <a:pt x="0" y="1138"/>
                      </a:lnTo>
                      <a:lnTo>
                        <a:pt x="406" y="797"/>
                      </a:lnTo>
                      <a:lnTo>
                        <a:pt x="406" y="0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38" name="任意多边形 235637"/>
                <p:cNvSpPr/>
                <p:nvPr/>
              </p:nvSpPr>
              <p:spPr>
                <a:xfrm>
                  <a:off x="4500" y="3108"/>
                  <a:ext cx="526" cy="240"/>
                </a:xfrm>
                <a:custGeom>
                  <a:avLst/>
                  <a:gdLst/>
                  <a:ahLst/>
                  <a:cxnLst/>
                  <a:pathLst>
                    <a:path w="526" h="961">
                      <a:moveTo>
                        <a:pt x="5" y="0"/>
                      </a:moveTo>
                      <a:lnTo>
                        <a:pt x="526" y="87"/>
                      </a:lnTo>
                      <a:lnTo>
                        <a:pt x="526" y="961"/>
                      </a:lnTo>
                      <a:lnTo>
                        <a:pt x="0" y="80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3333FF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235639" name="组合 235638"/>
              <p:cNvGrpSpPr/>
              <p:nvPr/>
            </p:nvGrpSpPr>
            <p:grpSpPr>
              <a:xfrm>
                <a:off x="4561" y="2984"/>
                <a:ext cx="413" cy="179"/>
                <a:chOff x="4561" y="2984"/>
                <a:chExt cx="413" cy="179"/>
              </a:xfrm>
            </p:grpSpPr>
            <p:grpSp>
              <p:nvGrpSpPr>
                <p:cNvPr id="235640" name="组合 235639"/>
                <p:cNvGrpSpPr/>
                <p:nvPr/>
              </p:nvGrpSpPr>
              <p:grpSpPr>
                <a:xfrm>
                  <a:off x="4658" y="2984"/>
                  <a:ext cx="316" cy="41"/>
                  <a:chOff x="4658" y="2984"/>
                  <a:chExt cx="316" cy="41"/>
                </a:xfrm>
              </p:grpSpPr>
              <p:sp>
                <p:nvSpPr>
                  <p:cNvPr id="235641" name="任意多边形 235640"/>
                  <p:cNvSpPr/>
                  <p:nvPr/>
                </p:nvSpPr>
                <p:spPr>
                  <a:xfrm>
                    <a:off x="4658" y="2984"/>
                    <a:ext cx="64" cy="32"/>
                  </a:xfrm>
                  <a:custGeom>
                    <a:avLst/>
                    <a:gdLst/>
                    <a:ahLst/>
                    <a:cxnLst/>
                    <a:pathLst>
                      <a:path w="64" h="129">
                        <a:moveTo>
                          <a:pt x="0" y="0"/>
                        </a:moveTo>
                        <a:lnTo>
                          <a:pt x="64" y="6"/>
                        </a:lnTo>
                        <a:lnTo>
                          <a:pt x="64" y="129"/>
                        </a:lnTo>
                        <a:lnTo>
                          <a:pt x="1" y="11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42" name="任意多边形 235641"/>
                  <p:cNvSpPr/>
                  <p:nvPr/>
                </p:nvSpPr>
                <p:spPr>
                  <a:xfrm>
                    <a:off x="4741" y="2987"/>
                    <a:ext cx="64" cy="32"/>
                  </a:xfrm>
                  <a:custGeom>
                    <a:avLst/>
                    <a:gdLst/>
                    <a:ahLst/>
                    <a:cxnLst/>
                    <a:pathLst>
                      <a:path w="64" h="131">
                        <a:moveTo>
                          <a:pt x="0" y="0"/>
                        </a:moveTo>
                        <a:lnTo>
                          <a:pt x="64" y="5"/>
                        </a:lnTo>
                        <a:lnTo>
                          <a:pt x="64" y="131"/>
                        </a:lnTo>
                        <a:lnTo>
                          <a:pt x="0" y="1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43" name="任意多边形 235642"/>
                  <p:cNvSpPr/>
                  <p:nvPr/>
                </p:nvSpPr>
                <p:spPr>
                  <a:xfrm>
                    <a:off x="4825" y="2988"/>
                    <a:ext cx="67" cy="34"/>
                  </a:xfrm>
                  <a:custGeom>
                    <a:avLst/>
                    <a:gdLst/>
                    <a:ahLst/>
                    <a:cxnLst/>
                    <a:pathLst>
                      <a:path w="67" h="134">
                        <a:moveTo>
                          <a:pt x="0" y="0"/>
                        </a:moveTo>
                        <a:lnTo>
                          <a:pt x="67" y="6"/>
                        </a:lnTo>
                        <a:lnTo>
                          <a:pt x="64" y="134"/>
                        </a:lnTo>
                        <a:lnTo>
                          <a:pt x="0" y="1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44" name="任意多边形 235643"/>
                  <p:cNvSpPr/>
                  <p:nvPr/>
                </p:nvSpPr>
                <p:spPr>
                  <a:xfrm>
                    <a:off x="4911" y="2990"/>
                    <a:ext cx="63" cy="35"/>
                  </a:xfrm>
                  <a:custGeom>
                    <a:avLst/>
                    <a:gdLst/>
                    <a:ahLst/>
                    <a:cxnLst/>
                    <a:pathLst>
                      <a:path w="63" h="138">
                        <a:moveTo>
                          <a:pt x="0" y="0"/>
                        </a:moveTo>
                        <a:lnTo>
                          <a:pt x="63" y="6"/>
                        </a:lnTo>
                        <a:lnTo>
                          <a:pt x="63" y="138"/>
                        </a:lnTo>
                        <a:lnTo>
                          <a:pt x="0" y="1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5645" name="组合 235644"/>
                <p:cNvGrpSpPr/>
                <p:nvPr/>
              </p:nvGrpSpPr>
              <p:grpSpPr>
                <a:xfrm>
                  <a:off x="4656" y="3023"/>
                  <a:ext cx="317" cy="41"/>
                  <a:chOff x="4656" y="3023"/>
                  <a:chExt cx="317" cy="41"/>
                </a:xfrm>
              </p:grpSpPr>
              <p:sp>
                <p:nvSpPr>
                  <p:cNvPr id="235646" name="任意多边形 235645"/>
                  <p:cNvSpPr/>
                  <p:nvPr/>
                </p:nvSpPr>
                <p:spPr>
                  <a:xfrm>
                    <a:off x="4656" y="3023"/>
                    <a:ext cx="65" cy="33"/>
                  </a:xfrm>
                  <a:custGeom>
                    <a:avLst/>
                    <a:gdLst/>
                    <a:ahLst/>
                    <a:cxnLst/>
                    <a:pathLst>
                      <a:path w="65" h="133">
                        <a:moveTo>
                          <a:pt x="0" y="0"/>
                        </a:moveTo>
                        <a:lnTo>
                          <a:pt x="65" y="9"/>
                        </a:lnTo>
                        <a:lnTo>
                          <a:pt x="65" y="133"/>
                        </a:lnTo>
                        <a:lnTo>
                          <a:pt x="2" y="1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47" name="任意多边形 235646"/>
                  <p:cNvSpPr/>
                  <p:nvPr/>
                </p:nvSpPr>
                <p:spPr>
                  <a:xfrm>
                    <a:off x="4740" y="3025"/>
                    <a:ext cx="65" cy="34"/>
                  </a:xfrm>
                  <a:custGeom>
                    <a:avLst/>
                    <a:gdLst/>
                    <a:ahLst/>
                    <a:cxnLst/>
                    <a:pathLst>
                      <a:path w="65" h="134">
                        <a:moveTo>
                          <a:pt x="1" y="0"/>
                        </a:moveTo>
                        <a:lnTo>
                          <a:pt x="65" y="11"/>
                        </a:lnTo>
                        <a:lnTo>
                          <a:pt x="63" y="134"/>
                        </a:lnTo>
                        <a:lnTo>
                          <a:pt x="0" y="125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48" name="任意多边形 235647"/>
                  <p:cNvSpPr/>
                  <p:nvPr/>
                </p:nvSpPr>
                <p:spPr>
                  <a:xfrm>
                    <a:off x="4823" y="3028"/>
                    <a:ext cx="68" cy="33"/>
                  </a:xfrm>
                  <a:custGeom>
                    <a:avLst/>
                    <a:gdLst/>
                    <a:ahLst/>
                    <a:cxnLst/>
                    <a:pathLst>
                      <a:path w="68" h="132">
                        <a:moveTo>
                          <a:pt x="0" y="0"/>
                        </a:moveTo>
                        <a:lnTo>
                          <a:pt x="68" y="8"/>
                        </a:lnTo>
                        <a:lnTo>
                          <a:pt x="65" y="132"/>
                        </a:lnTo>
                        <a:lnTo>
                          <a:pt x="0" y="1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49" name="任意多边形 235648"/>
                  <p:cNvSpPr/>
                  <p:nvPr/>
                </p:nvSpPr>
                <p:spPr>
                  <a:xfrm>
                    <a:off x="4910" y="3031"/>
                    <a:ext cx="63" cy="33"/>
                  </a:xfrm>
                  <a:custGeom>
                    <a:avLst/>
                    <a:gdLst/>
                    <a:ahLst/>
                    <a:cxnLst/>
                    <a:pathLst>
                      <a:path w="63" h="133">
                        <a:moveTo>
                          <a:pt x="0" y="0"/>
                        </a:moveTo>
                        <a:lnTo>
                          <a:pt x="63" y="10"/>
                        </a:lnTo>
                        <a:lnTo>
                          <a:pt x="63" y="133"/>
                        </a:lnTo>
                        <a:lnTo>
                          <a:pt x="0" y="1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5650" name="组合 235649"/>
                <p:cNvGrpSpPr/>
                <p:nvPr/>
              </p:nvGrpSpPr>
              <p:grpSpPr>
                <a:xfrm>
                  <a:off x="4561" y="3116"/>
                  <a:ext cx="396" cy="47"/>
                  <a:chOff x="4561" y="3116"/>
                  <a:chExt cx="396" cy="47"/>
                </a:xfrm>
              </p:grpSpPr>
              <p:grpSp>
                <p:nvGrpSpPr>
                  <p:cNvPr id="235651" name="组合 235650"/>
                  <p:cNvGrpSpPr/>
                  <p:nvPr/>
                </p:nvGrpSpPr>
                <p:grpSpPr>
                  <a:xfrm>
                    <a:off x="4561" y="3116"/>
                    <a:ext cx="396" cy="30"/>
                    <a:chOff x="4561" y="3116"/>
                    <a:chExt cx="396" cy="30"/>
                  </a:xfrm>
                </p:grpSpPr>
                <p:sp>
                  <p:nvSpPr>
                    <p:cNvPr id="235652" name="任意多边形 235651"/>
                    <p:cNvSpPr/>
                    <p:nvPr/>
                  </p:nvSpPr>
                  <p:spPr>
                    <a:xfrm>
                      <a:off x="4660" y="3121"/>
                      <a:ext cx="87" cy="15"/>
                    </a:xfrm>
                    <a:custGeom>
                      <a:avLst/>
                      <a:gdLst/>
                      <a:ahLst/>
                      <a:cxnLst/>
                      <a:pathLst>
                        <a:path w="87" h="61">
                          <a:moveTo>
                            <a:pt x="2" y="0"/>
                          </a:moveTo>
                          <a:lnTo>
                            <a:pt x="87" y="15"/>
                          </a:lnTo>
                          <a:lnTo>
                            <a:pt x="87" y="61"/>
                          </a:lnTo>
                          <a:lnTo>
                            <a:pt x="0" y="45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53" name="任意多边形 235652"/>
                    <p:cNvSpPr/>
                    <p:nvPr/>
                  </p:nvSpPr>
                  <p:spPr>
                    <a:xfrm>
                      <a:off x="4767" y="3125"/>
                      <a:ext cx="85" cy="16"/>
                    </a:xfrm>
                    <a:custGeom>
                      <a:avLst/>
                      <a:gdLst/>
                      <a:ahLst/>
                      <a:cxnLst/>
                      <a:pathLst>
                        <a:path w="85" h="65">
                          <a:moveTo>
                            <a:pt x="0" y="0"/>
                          </a:moveTo>
                          <a:lnTo>
                            <a:pt x="85" y="16"/>
                          </a:lnTo>
                          <a:lnTo>
                            <a:pt x="85" y="65"/>
                          </a:lnTo>
                          <a:lnTo>
                            <a:pt x="0" y="4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54" name="任意多边形 235653"/>
                    <p:cNvSpPr/>
                    <p:nvPr/>
                  </p:nvSpPr>
                  <p:spPr>
                    <a:xfrm>
                      <a:off x="4872" y="3130"/>
                      <a:ext cx="85" cy="16"/>
                    </a:xfrm>
                    <a:custGeom>
                      <a:avLst/>
                      <a:gdLst/>
                      <a:ahLst/>
                      <a:cxnLst/>
                      <a:pathLst>
                        <a:path w="85" h="64">
                          <a:moveTo>
                            <a:pt x="0" y="0"/>
                          </a:moveTo>
                          <a:lnTo>
                            <a:pt x="85" y="16"/>
                          </a:lnTo>
                          <a:lnTo>
                            <a:pt x="85" y="64"/>
                          </a:lnTo>
                          <a:lnTo>
                            <a:pt x="0" y="4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55" name="任意多边形 235654"/>
                    <p:cNvSpPr/>
                    <p:nvPr/>
                  </p:nvSpPr>
                  <p:spPr>
                    <a:xfrm>
                      <a:off x="4561" y="3116"/>
                      <a:ext cx="85" cy="15"/>
                    </a:xfrm>
                    <a:custGeom>
                      <a:avLst/>
                      <a:gdLst/>
                      <a:ahLst/>
                      <a:cxnLst/>
                      <a:pathLst>
                        <a:path w="85" h="61">
                          <a:moveTo>
                            <a:pt x="0" y="0"/>
                          </a:moveTo>
                          <a:lnTo>
                            <a:pt x="85" y="14"/>
                          </a:lnTo>
                          <a:lnTo>
                            <a:pt x="85" y="61"/>
                          </a:lnTo>
                          <a:lnTo>
                            <a:pt x="0" y="4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5656" name="组合 235655"/>
                  <p:cNvGrpSpPr/>
                  <p:nvPr/>
                </p:nvGrpSpPr>
                <p:grpSpPr>
                  <a:xfrm>
                    <a:off x="4561" y="3133"/>
                    <a:ext cx="396" cy="30"/>
                    <a:chOff x="4561" y="3133"/>
                    <a:chExt cx="396" cy="30"/>
                  </a:xfrm>
                </p:grpSpPr>
                <p:sp>
                  <p:nvSpPr>
                    <p:cNvPr id="235657" name="任意多边形 235656"/>
                    <p:cNvSpPr/>
                    <p:nvPr/>
                  </p:nvSpPr>
                  <p:spPr>
                    <a:xfrm>
                      <a:off x="4660" y="3138"/>
                      <a:ext cx="87" cy="15"/>
                    </a:xfrm>
                    <a:custGeom>
                      <a:avLst/>
                      <a:gdLst/>
                      <a:ahLst/>
                      <a:cxnLst/>
                      <a:pathLst>
                        <a:path w="87" h="62">
                          <a:moveTo>
                            <a:pt x="3" y="0"/>
                          </a:moveTo>
                          <a:lnTo>
                            <a:pt x="87" y="15"/>
                          </a:lnTo>
                          <a:lnTo>
                            <a:pt x="87" y="62"/>
                          </a:lnTo>
                          <a:lnTo>
                            <a:pt x="0" y="48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58" name="任意多边形 235657"/>
                    <p:cNvSpPr/>
                    <p:nvPr/>
                  </p:nvSpPr>
                  <p:spPr>
                    <a:xfrm>
                      <a:off x="4766" y="3142"/>
                      <a:ext cx="84" cy="16"/>
                    </a:xfrm>
                    <a:custGeom>
                      <a:avLst/>
                      <a:gdLst/>
                      <a:ahLst/>
                      <a:cxnLst/>
                      <a:pathLst>
                        <a:path w="84" h="62">
                          <a:moveTo>
                            <a:pt x="0" y="0"/>
                          </a:moveTo>
                          <a:lnTo>
                            <a:pt x="84" y="15"/>
                          </a:lnTo>
                          <a:lnTo>
                            <a:pt x="84" y="62"/>
                          </a:lnTo>
                          <a:lnTo>
                            <a:pt x="0" y="4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59" name="任意多边形 235658"/>
                    <p:cNvSpPr/>
                    <p:nvPr/>
                  </p:nvSpPr>
                  <p:spPr>
                    <a:xfrm>
                      <a:off x="4872" y="3147"/>
                      <a:ext cx="85" cy="16"/>
                    </a:xfrm>
                    <a:custGeom>
                      <a:avLst/>
                      <a:gdLst/>
                      <a:ahLst/>
                      <a:cxnLst/>
                      <a:pathLst>
                        <a:path w="85" h="63">
                          <a:moveTo>
                            <a:pt x="0" y="0"/>
                          </a:moveTo>
                          <a:lnTo>
                            <a:pt x="85" y="17"/>
                          </a:lnTo>
                          <a:lnTo>
                            <a:pt x="85" y="63"/>
                          </a:lnTo>
                          <a:lnTo>
                            <a:pt x="0" y="4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60" name="任意多边形 235659"/>
                    <p:cNvSpPr/>
                    <p:nvPr/>
                  </p:nvSpPr>
                  <p:spPr>
                    <a:xfrm>
                      <a:off x="4561" y="3133"/>
                      <a:ext cx="85" cy="16"/>
                    </a:xfrm>
                    <a:custGeom>
                      <a:avLst/>
                      <a:gdLst/>
                      <a:ahLst/>
                      <a:cxnLst/>
                      <a:pathLst>
                        <a:path w="85" h="62">
                          <a:moveTo>
                            <a:pt x="0" y="0"/>
                          </a:moveTo>
                          <a:lnTo>
                            <a:pt x="85" y="15"/>
                          </a:lnTo>
                          <a:lnTo>
                            <a:pt x="85" y="62"/>
                          </a:lnTo>
                          <a:lnTo>
                            <a:pt x="0" y="4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</p:grpSp>
        <p:grpSp>
          <p:nvGrpSpPr>
            <p:cNvPr id="235661" name="组合 235660"/>
            <p:cNvGrpSpPr/>
            <p:nvPr/>
          </p:nvGrpSpPr>
          <p:grpSpPr>
            <a:xfrm>
              <a:off x="7152" y="3216"/>
              <a:ext cx="982" cy="1104"/>
              <a:chOff x="3359" y="2999"/>
              <a:chExt cx="982" cy="464"/>
            </a:xfrm>
          </p:grpSpPr>
          <p:sp>
            <p:nvSpPr>
              <p:cNvPr id="235662" name="任意多边形 235661"/>
              <p:cNvSpPr/>
              <p:nvPr/>
            </p:nvSpPr>
            <p:spPr>
              <a:xfrm>
                <a:off x="3359" y="3027"/>
                <a:ext cx="981" cy="50"/>
              </a:xfrm>
              <a:custGeom>
                <a:avLst/>
                <a:gdLst/>
                <a:ahLst/>
                <a:cxnLst/>
                <a:pathLst>
                  <a:path w="981" h="204">
                    <a:moveTo>
                      <a:pt x="0" y="121"/>
                    </a:moveTo>
                    <a:lnTo>
                      <a:pt x="559" y="204"/>
                    </a:lnTo>
                    <a:lnTo>
                      <a:pt x="981" y="60"/>
                    </a:lnTo>
                    <a:lnTo>
                      <a:pt x="466" y="0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DF3F5F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5663" name="任意多边形 235662"/>
              <p:cNvSpPr/>
              <p:nvPr/>
            </p:nvSpPr>
            <p:spPr>
              <a:xfrm>
                <a:off x="3359" y="3056"/>
                <a:ext cx="559" cy="407"/>
              </a:xfrm>
              <a:custGeom>
                <a:avLst/>
                <a:gdLst/>
                <a:ahLst/>
                <a:cxnLst/>
                <a:pathLst>
                  <a:path w="559" h="1628">
                    <a:moveTo>
                      <a:pt x="0" y="0"/>
                    </a:moveTo>
                    <a:lnTo>
                      <a:pt x="559" y="85"/>
                    </a:lnTo>
                    <a:lnTo>
                      <a:pt x="559" y="1628"/>
                    </a:lnTo>
                    <a:lnTo>
                      <a:pt x="440" y="1593"/>
                    </a:lnTo>
                    <a:lnTo>
                      <a:pt x="442" y="1398"/>
                    </a:lnTo>
                    <a:lnTo>
                      <a:pt x="284" y="1341"/>
                    </a:lnTo>
                    <a:lnTo>
                      <a:pt x="284" y="1516"/>
                    </a:lnTo>
                    <a:lnTo>
                      <a:pt x="195" y="1479"/>
                    </a:lnTo>
                    <a:lnTo>
                      <a:pt x="195" y="1306"/>
                    </a:lnTo>
                    <a:lnTo>
                      <a:pt x="70" y="1255"/>
                    </a:lnTo>
                    <a:lnTo>
                      <a:pt x="70" y="1430"/>
                    </a:lnTo>
                    <a:lnTo>
                      <a:pt x="0" y="14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F7F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235664" name="组合 235663"/>
              <p:cNvGrpSpPr/>
              <p:nvPr/>
            </p:nvGrpSpPr>
            <p:grpSpPr>
              <a:xfrm>
                <a:off x="3378" y="2999"/>
                <a:ext cx="963" cy="464"/>
                <a:chOff x="3378" y="2999"/>
                <a:chExt cx="963" cy="464"/>
              </a:xfrm>
            </p:grpSpPr>
            <p:sp>
              <p:nvSpPr>
                <p:cNvPr id="235665" name="任意多边形 235664"/>
                <p:cNvSpPr/>
                <p:nvPr/>
              </p:nvSpPr>
              <p:spPr>
                <a:xfrm>
                  <a:off x="3918" y="3041"/>
                  <a:ext cx="423" cy="422"/>
                </a:xfrm>
                <a:custGeom>
                  <a:avLst/>
                  <a:gdLst/>
                  <a:ahLst/>
                  <a:cxnLst/>
                  <a:pathLst>
                    <a:path w="423" h="1688">
                      <a:moveTo>
                        <a:pt x="0" y="142"/>
                      </a:moveTo>
                      <a:lnTo>
                        <a:pt x="418" y="0"/>
                      </a:lnTo>
                      <a:lnTo>
                        <a:pt x="423" y="1305"/>
                      </a:lnTo>
                      <a:lnTo>
                        <a:pt x="0" y="1688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DF1F3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235666" name="组合 235665"/>
                <p:cNvGrpSpPr/>
                <p:nvPr/>
              </p:nvGrpSpPr>
              <p:grpSpPr>
                <a:xfrm>
                  <a:off x="3643" y="3390"/>
                  <a:ext cx="163" cy="45"/>
                  <a:chOff x="3643" y="3390"/>
                  <a:chExt cx="163" cy="45"/>
                </a:xfrm>
              </p:grpSpPr>
              <p:sp>
                <p:nvSpPr>
                  <p:cNvPr id="235667" name="任意多边形 235666"/>
                  <p:cNvSpPr/>
                  <p:nvPr/>
                </p:nvSpPr>
                <p:spPr>
                  <a:xfrm>
                    <a:off x="3733" y="3398"/>
                    <a:ext cx="73" cy="32"/>
                  </a:xfrm>
                  <a:custGeom>
                    <a:avLst/>
                    <a:gdLst/>
                    <a:ahLst/>
                    <a:cxnLst/>
                    <a:pathLst>
                      <a:path w="73" h="127">
                        <a:moveTo>
                          <a:pt x="0" y="0"/>
                        </a:moveTo>
                        <a:lnTo>
                          <a:pt x="0" y="97"/>
                        </a:lnTo>
                        <a:lnTo>
                          <a:pt x="73" y="127"/>
                        </a:lnTo>
                        <a:lnTo>
                          <a:pt x="73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1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68" name="任意多边形 235667"/>
                  <p:cNvSpPr/>
                  <p:nvPr/>
                </p:nvSpPr>
                <p:spPr>
                  <a:xfrm>
                    <a:off x="3643" y="3390"/>
                    <a:ext cx="94" cy="45"/>
                  </a:xfrm>
                  <a:custGeom>
                    <a:avLst/>
                    <a:gdLst/>
                    <a:ahLst/>
                    <a:cxnLst/>
                    <a:pathLst>
                      <a:path w="94" h="181">
                        <a:moveTo>
                          <a:pt x="0" y="0"/>
                        </a:moveTo>
                        <a:lnTo>
                          <a:pt x="0" y="181"/>
                        </a:lnTo>
                        <a:lnTo>
                          <a:pt x="94" y="128"/>
                        </a:lnTo>
                        <a:lnTo>
                          <a:pt x="94" y="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F1F3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5669" name="组合 235668"/>
                <p:cNvGrpSpPr/>
                <p:nvPr/>
              </p:nvGrpSpPr>
              <p:grpSpPr>
                <a:xfrm>
                  <a:off x="3427" y="3368"/>
                  <a:ext cx="166" cy="46"/>
                  <a:chOff x="3427" y="3368"/>
                  <a:chExt cx="166" cy="46"/>
                </a:xfrm>
              </p:grpSpPr>
              <p:sp>
                <p:nvSpPr>
                  <p:cNvPr id="235670" name="任意多边形 235669"/>
                  <p:cNvSpPr/>
                  <p:nvPr/>
                </p:nvSpPr>
                <p:spPr>
                  <a:xfrm>
                    <a:off x="3520" y="3377"/>
                    <a:ext cx="73" cy="31"/>
                  </a:xfrm>
                  <a:custGeom>
                    <a:avLst/>
                    <a:gdLst/>
                    <a:ahLst/>
                    <a:cxnLst/>
                    <a:pathLst>
                      <a:path w="73" h="127">
                        <a:moveTo>
                          <a:pt x="0" y="0"/>
                        </a:moveTo>
                        <a:lnTo>
                          <a:pt x="0" y="97"/>
                        </a:lnTo>
                        <a:lnTo>
                          <a:pt x="73" y="127"/>
                        </a:lnTo>
                        <a:lnTo>
                          <a:pt x="73" y="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1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71" name="任意多边形 235670"/>
                  <p:cNvSpPr/>
                  <p:nvPr/>
                </p:nvSpPr>
                <p:spPr>
                  <a:xfrm>
                    <a:off x="3427" y="3368"/>
                    <a:ext cx="95" cy="46"/>
                  </a:xfrm>
                  <a:custGeom>
                    <a:avLst/>
                    <a:gdLst/>
                    <a:ahLst/>
                    <a:cxnLst/>
                    <a:pathLst>
                      <a:path w="95" h="183">
                        <a:moveTo>
                          <a:pt x="0" y="0"/>
                        </a:moveTo>
                        <a:lnTo>
                          <a:pt x="0" y="183"/>
                        </a:lnTo>
                        <a:lnTo>
                          <a:pt x="95" y="131"/>
                        </a:lnTo>
                        <a:lnTo>
                          <a:pt x="95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F1F3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5672" name="组合 235671"/>
                <p:cNvGrpSpPr/>
                <p:nvPr/>
              </p:nvGrpSpPr>
              <p:grpSpPr>
                <a:xfrm>
                  <a:off x="3378" y="3066"/>
                  <a:ext cx="504" cy="321"/>
                  <a:chOff x="3378" y="3066"/>
                  <a:chExt cx="504" cy="321"/>
                </a:xfrm>
              </p:grpSpPr>
              <p:sp>
                <p:nvSpPr>
                  <p:cNvPr id="235673" name="任意多边形 235672"/>
                  <p:cNvSpPr/>
                  <p:nvPr/>
                </p:nvSpPr>
                <p:spPr>
                  <a:xfrm>
                    <a:off x="3398" y="3066"/>
                    <a:ext cx="457" cy="321"/>
                  </a:xfrm>
                  <a:custGeom>
                    <a:avLst/>
                    <a:gdLst/>
                    <a:ahLst/>
                    <a:cxnLst/>
                    <a:pathLst>
                      <a:path w="457" h="1284">
                        <a:moveTo>
                          <a:pt x="0" y="0"/>
                        </a:moveTo>
                        <a:lnTo>
                          <a:pt x="457" y="68"/>
                        </a:lnTo>
                        <a:lnTo>
                          <a:pt x="457" y="1284"/>
                        </a:lnTo>
                        <a:lnTo>
                          <a:pt x="2" y="11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35674" name="组合 235673"/>
                  <p:cNvGrpSpPr/>
                  <p:nvPr/>
                </p:nvGrpSpPr>
                <p:grpSpPr>
                  <a:xfrm>
                    <a:off x="3378" y="3066"/>
                    <a:ext cx="504" cy="315"/>
                    <a:chOff x="3378" y="3066"/>
                    <a:chExt cx="504" cy="315"/>
                  </a:xfrm>
                </p:grpSpPr>
                <p:sp>
                  <p:nvSpPr>
                    <p:cNvPr id="235675" name="直接连接符 235674"/>
                    <p:cNvSpPr/>
                    <p:nvPr/>
                  </p:nvSpPr>
                  <p:spPr>
                    <a:xfrm>
                      <a:off x="3382" y="3307"/>
                      <a:ext cx="500" cy="38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76" name="直接连接符 235675"/>
                    <p:cNvSpPr/>
                    <p:nvPr/>
                  </p:nvSpPr>
                  <p:spPr>
                    <a:xfrm>
                      <a:off x="3378" y="3266"/>
                      <a:ext cx="499" cy="33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77" name="直接连接符 235676"/>
                    <p:cNvSpPr/>
                    <p:nvPr/>
                  </p:nvSpPr>
                  <p:spPr>
                    <a:xfrm>
                      <a:off x="3388" y="3225"/>
                      <a:ext cx="489" cy="29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78" name="直接连接符 235677"/>
                    <p:cNvSpPr/>
                    <p:nvPr/>
                  </p:nvSpPr>
                  <p:spPr>
                    <a:xfrm>
                      <a:off x="3384" y="3181"/>
                      <a:ext cx="489" cy="27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79" name="直接连接符 235678"/>
                    <p:cNvSpPr/>
                    <p:nvPr/>
                  </p:nvSpPr>
                  <p:spPr>
                    <a:xfrm>
                      <a:off x="3394" y="3140"/>
                      <a:ext cx="479" cy="22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80" name="直接连接符 235679"/>
                    <p:cNvSpPr/>
                    <p:nvPr/>
                  </p:nvSpPr>
                  <p:spPr>
                    <a:xfrm>
                      <a:off x="3378" y="3102"/>
                      <a:ext cx="490" cy="19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81" name="直接连接符 235680"/>
                    <p:cNvSpPr/>
                    <p:nvPr/>
                  </p:nvSpPr>
                  <p:spPr>
                    <a:xfrm>
                      <a:off x="3495" y="3066"/>
                      <a:ext cx="1" cy="293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82" name="直接连接符 235681"/>
                    <p:cNvSpPr/>
                    <p:nvPr/>
                  </p:nvSpPr>
                  <p:spPr>
                    <a:xfrm>
                      <a:off x="3608" y="3071"/>
                      <a:ext cx="1" cy="300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35683" name="直接连接符 235682"/>
                    <p:cNvSpPr/>
                    <p:nvPr/>
                  </p:nvSpPr>
                  <p:spPr>
                    <a:xfrm>
                      <a:off x="3729" y="3075"/>
                      <a:ext cx="1" cy="306"/>
                    </a:xfrm>
                    <a:prstGeom prst="line">
                      <a:avLst/>
                    </a:prstGeom>
                    <a:ln w="17463" cap="flat" cmpd="sng">
                      <a:solidFill>
                        <a:srgbClr val="FF5F7F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</p:grpSp>
            </p:grpSp>
            <p:grpSp>
              <p:nvGrpSpPr>
                <p:cNvPr id="235684" name="组合 235683"/>
                <p:cNvGrpSpPr/>
                <p:nvPr/>
              </p:nvGrpSpPr>
              <p:grpSpPr>
                <a:xfrm>
                  <a:off x="3568" y="2999"/>
                  <a:ext cx="586" cy="65"/>
                  <a:chOff x="3568" y="2999"/>
                  <a:chExt cx="586" cy="65"/>
                </a:xfrm>
              </p:grpSpPr>
              <p:grpSp>
                <p:nvGrpSpPr>
                  <p:cNvPr id="235685" name="组合 235684"/>
                  <p:cNvGrpSpPr/>
                  <p:nvPr/>
                </p:nvGrpSpPr>
                <p:grpSpPr>
                  <a:xfrm>
                    <a:off x="3568" y="2999"/>
                    <a:ext cx="586" cy="65"/>
                    <a:chOff x="3568" y="2999"/>
                    <a:chExt cx="586" cy="65"/>
                  </a:xfrm>
                </p:grpSpPr>
                <p:sp>
                  <p:nvSpPr>
                    <p:cNvPr id="235686" name="任意多边形 235685"/>
                    <p:cNvSpPr/>
                    <p:nvPr/>
                  </p:nvSpPr>
                  <p:spPr>
                    <a:xfrm>
                      <a:off x="3568" y="2999"/>
                      <a:ext cx="586" cy="26"/>
                    </a:xfrm>
                    <a:custGeom>
                      <a:avLst/>
                      <a:gdLst/>
                      <a:ahLst/>
                      <a:cxnLst/>
                      <a:pathLst>
                        <a:path w="586" h="104">
                          <a:moveTo>
                            <a:pt x="0" y="67"/>
                          </a:moveTo>
                          <a:lnTo>
                            <a:pt x="340" y="104"/>
                          </a:lnTo>
                          <a:lnTo>
                            <a:pt x="586" y="34"/>
                          </a:lnTo>
                          <a:lnTo>
                            <a:pt x="254" y="0"/>
                          </a:lnTo>
                          <a:lnTo>
                            <a:pt x="0" y="67"/>
                          </a:lnTo>
                          <a:close/>
                        </a:path>
                      </a:pathLst>
                    </a:custGeom>
                    <a:solidFill>
                      <a:srgbClr val="DF3F5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87" name="任意多边形 235686"/>
                    <p:cNvSpPr/>
                    <p:nvPr/>
                  </p:nvSpPr>
                  <p:spPr>
                    <a:xfrm>
                      <a:off x="3907" y="3008"/>
                      <a:ext cx="243" cy="56"/>
                    </a:xfrm>
                    <a:custGeom>
                      <a:avLst/>
                      <a:gdLst/>
                      <a:ahLst/>
                      <a:cxnLst/>
                      <a:pathLst>
                        <a:path w="243" h="227">
                          <a:moveTo>
                            <a:pt x="0" y="70"/>
                          </a:moveTo>
                          <a:lnTo>
                            <a:pt x="243" y="0"/>
                          </a:lnTo>
                          <a:lnTo>
                            <a:pt x="243" y="144"/>
                          </a:lnTo>
                          <a:lnTo>
                            <a:pt x="0" y="227"/>
                          </a:lnTo>
                          <a:lnTo>
                            <a:pt x="0" y="70"/>
                          </a:lnTo>
                          <a:close/>
                        </a:path>
                      </a:pathLst>
                    </a:custGeom>
                    <a:solidFill>
                      <a:srgbClr val="DF1F3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5688" name="任意多边形 235687"/>
                    <p:cNvSpPr/>
                    <p:nvPr/>
                  </p:nvSpPr>
                  <p:spPr>
                    <a:xfrm>
                      <a:off x="3568" y="3016"/>
                      <a:ext cx="339" cy="48"/>
                    </a:xfrm>
                    <a:custGeom>
                      <a:avLst/>
                      <a:gdLst/>
                      <a:ahLst/>
                      <a:cxnLst/>
                      <a:pathLst>
                        <a:path w="339" h="194">
                          <a:moveTo>
                            <a:pt x="339" y="37"/>
                          </a:moveTo>
                          <a:lnTo>
                            <a:pt x="339" y="194"/>
                          </a:lnTo>
                          <a:lnTo>
                            <a:pt x="0" y="150"/>
                          </a:lnTo>
                          <a:lnTo>
                            <a:pt x="0" y="0"/>
                          </a:lnTo>
                          <a:lnTo>
                            <a:pt x="339" y="37"/>
                          </a:lnTo>
                          <a:close/>
                        </a:path>
                      </a:pathLst>
                    </a:custGeom>
                    <a:solidFill>
                      <a:srgbClr val="FF5F7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35689" name="任意多边形 235688"/>
                  <p:cNvSpPr/>
                  <p:nvPr/>
                </p:nvSpPr>
                <p:spPr>
                  <a:xfrm>
                    <a:off x="3612" y="3024"/>
                    <a:ext cx="195" cy="11"/>
                  </a:xfrm>
                  <a:custGeom>
                    <a:avLst/>
                    <a:gdLst/>
                    <a:ahLst/>
                    <a:cxnLst/>
                    <a:pathLst>
                      <a:path w="195" h="46">
                        <a:moveTo>
                          <a:pt x="1" y="0"/>
                        </a:moveTo>
                        <a:lnTo>
                          <a:pt x="195" y="18"/>
                        </a:lnTo>
                        <a:lnTo>
                          <a:pt x="195" y="46"/>
                        </a:lnTo>
                        <a:lnTo>
                          <a:pt x="0" y="29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235690" name="组合 235689"/>
            <p:cNvGrpSpPr/>
            <p:nvPr/>
          </p:nvGrpSpPr>
          <p:grpSpPr>
            <a:xfrm>
              <a:off x="7920" y="3504"/>
              <a:ext cx="960" cy="816"/>
              <a:chOff x="5097" y="3080"/>
              <a:chExt cx="658" cy="380"/>
            </a:xfrm>
          </p:grpSpPr>
          <p:grpSp>
            <p:nvGrpSpPr>
              <p:cNvPr id="235691" name="组合 235690"/>
              <p:cNvGrpSpPr/>
              <p:nvPr/>
            </p:nvGrpSpPr>
            <p:grpSpPr>
              <a:xfrm>
                <a:off x="5097" y="3080"/>
                <a:ext cx="658" cy="380"/>
                <a:chOff x="5097" y="3080"/>
                <a:chExt cx="658" cy="380"/>
              </a:xfrm>
            </p:grpSpPr>
            <p:sp>
              <p:nvSpPr>
                <p:cNvPr id="235692" name="任意多边形 235691"/>
                <p:cNvSpPr/>
                <p:nvPr/>
              </p:nvSpPr>
              <p:spPr>
                <a:xfrm>
                  <a:off x="5220" y="3092"/>
                  <a:ext cx="385" cy="33"/>
                </a:xfrm>
                <a:custGeom>
                  <a:avLst/>
                  <a:gdLst/>
                  <a:ahLst/>
                  <a:cxnLst/>
                  <a:pathLst>
                    <a:path w="385" h="132">
                      <a:moveTo>
                        <a:pt x="0" y="104"/>
                      </a:moveTo>
                      <a:lnTo>
                        <a:pt x="237" y="132"/>
                      </a:lnTo>
                      <a:lnTo>
                        <a:pt x="385" y="20"/>
                      </a:lnTo>
                      <a:lnTo>
                        <a:pt x="161" y="0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solidFill>
                  <a:srgbClr val="00D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235693" name="组合 235692"/>
                <p:cNvGrpSpPr/>
                <p:nvPr/>
              </p:nvGrpSpPr>
              <p:grpSpPr>
                <a:xfrm>
                  <a:off x="5282" y="3080"/>
                  <a:ext cx="269" cy="39"/>
                  <a:chOff x="5282" y="3080"/>
                  <a:chExt cx="269" cy="39"/>
                </a:xfrm>
              </p:grpSpPr>
              <p:sp>
                <p:nvSpPr>
                  <p:cNvPr id="235694" name="任意多边形 235693"/>
                  <p:cNvSpPr/>
                  <p:nvPr/>
                </p:nvSpPr>
                <p:spPr>
                  <a:xfrm>
                    <a:off x="5282" y="3095"/>
                    <a:ext cx="163" cy="24"/>
                  </a:xfrm>
                  <a:custGeom>
                    <a:avLst/>
                    <a:gdLst/>
                    <a:ahLst/>
                    <a:cxnLst/>
                    <a:pathLst>
                      <a:path w="163" h="96">
                        <a:moveTo>
                          <a:pt x="1" y="0"/>
                        </a:moveTo>
                        <a:lnTo>
                          <a:pt x="163" y="16"/>
                        </a:lnTo>
                        <a:lnTo>
                          <a:pt x="163" y="96"/>
                        </a:lnTo>
                        <a:lnTo>
                          <a:pt x="0" y="78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00B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95" name="任意多边形 235694"/>
                  <p:cNvSpPr/>
                  <p:nvPr/>
                </p:nvSpPr>
                <p:spPr>
                  <a:xfrm>
                    <a:off x="5445" y="3083"/>
                    <a:ext cx="106" cy="36"/>
                  </a:xfrm>
                  <a:custGeom>
                    <a:avLst/>
                    <a:gdLst/>
                    <a:ahLst/>
                    <a:cxnLst/>
                    <a:pathLst>
                      <a:path w="106" h="145">
                        <a:moveTo>
                          <a:pt x="0" y="67"/>
                        </a:moveTo>
                        <a:lnTo>
                          <a:pt x="0" y="145"/>
                        </a:lnTo>
                        <a:lnTo>
                          <a:pt x="106" y="67"/>
                        </a:lnTo>
                        <a:lnTo>
                          <a:pt x="106" y="0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009FB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696" name="任意多边形 235695"/>
                  <p:cNvSpPr/>
                  <p:nvPr/>
                </p:nvSpPr>
                <p:spPr>
                  <a:xfrm>
                    <a:off x="5283" y="3080"/>
                    <a:ext cx="268" cy="19"/>
                  </a:xfrm>
                  <a:custGeom>
                    <a:avLst/>
                    <a:gdLst/>
                    <a:ahLst/>
                    <a:cxnLst/>
                    <a:pathLst>
                      <a:path w="268" h="80">
                        <a:moveTo>
                          <a:pt x="0" y="63"/>
                        </a:moveTo>
                        <a:lnTo>
                          <a:pt x="162" y="80"/>
                        </a:lnTo>
                        <a:lnTo>
                          <a:pt x="268" y="14"/>
                        </a:lnTo>
                        <a:lnTo>
                          <a:pt x="109" y="0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00D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235697" name="任意多边形 235696"/>
                <p:cNvSpPr/>
                <p:nvPr/>
              </p:nvSpPr>
              <p:spPr>
                <a:xfrm>
                  <a:off x="5221" y="3118"/>
                  <a:ext cx="234" cy="131"/>
                </a:xfrm>
                <a:custGeom>
                  <a:avLst/>
                  <a:gdLst/>
                  <a:ahLst/>
                  <a:cxnLst/>
                  <a:pathLst>
                    <a:path w="234" h="525">
                      <a:moveTo>
                        <a:pt x="0" y="0"/>
                      </a:moveTo>
                      <a:lnTo>
                        <a:pt x="234" y="27"/>
                      </a:lnTo>
                      <a:lnTo>
                        <a:pt x="234" y="525"/>
                      </a:lnTo>
                      <a:lnTo>
                        <a:pt x="0" y="4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FD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98" name="任意多边形 235697"/>
                <p:cNvSpPr/>
                <p:nvPr/>
              </p:nvSpPr>
              <p:spPr>
                <a:xfrm>
                  <a:off x="5455" y="3097"/>
                  <a:ext cx="149" cy="152"/>
                </a:xfrm>
                <a:custGeom>
                  <a:avLst/>
                  <a:gdLst/>
                  <a:ahLst/>
                  <a:cxnLst/>
                  <a:pathLst>
                    <a:path w="149" h="608">
                      <a:moveTo>
                        <a:pt x="0" y="111"/>
                      </a:moveTo>
                      <a:lnTo>
                        <a:pt x="149" y="0"/>
                      </a:lnTo>
                      <a:lnTo>
                        <a:pt x="149" y="465"/>
                      </a:lnTo>
                      <a:lnTo>
                        <a:pt x="0" y="608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009FB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699" name="任意多边形 235698"/>
                <p:cNvSpPr/>
                <p:nvPr/>
              </p:nvSpPr>
              <p:spPr>
                <a:xfrm>
                  <a:off x="5453" y="3214"/>
                  <a:ext cx="302" cy="108"/>
                </a:xfrm>
                <a:custGeom>
                  <a:avLst/>
                  <a:gdLst/>
                  <a:ahLst/>
                  <a:cxnLst/>
                  <a:pathLst>
                    <a:path w="302" h="433">
                      <a:moveTo>
                        <a:pt x="151" y="0"/>
                      </a:moveTo>
                      <a:lnTo>
                        <a:pt x="0" y="142"/>
                      </a:lnTo>
                      <a:lnTo>
                        <a:pt x="56" y="433"/>
                      </a:lnTo>
                      <a:lnTo>
                        <a:pt x="302" y="160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00" name="任意多边形 235699"/>
                <p:cNvSpPr/>
                <p:nvPr/>
              </p:nvSpPr>
              <p:spPr>
                <a:xfrm>
                  <a:off x="5097" y="3236"/>
                  <a:ext cx="412" cy="86"/>
                </a:xfrm>
                <a:custGeom>
                  <a:avLst/>
                  <a:gdLst/>
                  <a:ahLst/>
                  <a:cxnLst/>
                  <a:pathLst>
                    <a:path w="412" h="343">
                      <a:moveTo>
                        <a:pt x="120" y="0"/>
                      </a:moveTo>
                      <a:lnTo>
                        <a:pt x="357" y="52"/>
                      </a:lnTo>
                      <a:lnTo>
                        <a:pt x="412" y="343"/>
                      </a:lnTo>
                      <a:lnTo>
                        <a:pt x="0" y="24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9FB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01" name="任意多边形 235700"/>
                <p:cNvSpPr/>
                <p:nvPr/>
              </p:nvSpPr>
              <p:spPr>
                <a:xfrm>
                  <a:off x="5507" y="3253"/>
                  <a:ext cx="246" cy="207"/>
                </a:xfrm>
                <a:custGeom>
                  <a:avLst/>
                  <a:gdLst/>
                  <a:ahLst/>
                  <a:cxnLst/>
                  <a:pathLst>
                    <a:path w="246" h="825">
                      <a:moveTo>
                        <a:pt x="1" y="273"/>
                      </a:moveTo>
                      <a:lnTo>
                        <a:pt x="246" y="0"/>
                      </a:lnTo>
                      <a:lnTo>
                        <a:pt x="246" y="446"/>
                      </a:lnTo>
                      <a:lnTo>
                        <a:pt x="0" y="825"/>
                      </a:lnTo>
                      <a:lnTo>
                        <a:pt x="1" y="273"/>
                      </a:lnTo>
                      <a:close/>
                    </a:path>
                  </a:pathLst>
                </a:custGeom>
                <a:solidFill>
                  <a:srgbClr val="009FB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02" name="任意多边形 235701"/>
                <p:cNvSpPr/>
                <p:nvPr/>
              </p:nvSpPr>
              <p:spPr>
                <a:xfrm>
                  <a:off x="5097" y="3298"/>
                  <a:ext cx="411" cy="161"/>
                </a:xfrm>
                <a:custGeom>
                  <a:avLst/>
                  <a:gdLst/>
                  <a:ahLst/>
                  <a:cxnLst/>
                  <a:pathLst>
                    <a:path w="411" h="647">
                      <a:moveTo>
                        <a:pt x="0" y="0"/>
                      </a:moveTo>
                      <a:lnTo>
                        <a:pt x="411" y="95"/>
                      </a:lnTo>
                      <a:lnTo>
                        <a:pt x="411" y="647"/>
                      </a:lnTo>
                      <a:lnTo>
                        <a:pt x="0" y="5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FD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235703" name="组合 235702"/>
              <p:cNvGrpSpPr/>
              <p:nvPr/>
            </p:nvGrpSpPr>
            <p:grpSpPr>
              <a:xfrm>
                <a:off x="5245" y="3124"/>
                <a:ext cx="177" cy="85"/>
                <a:chOff x="5245" y="3124"/>
                <a:chExt cx="177" cy="85"/>
              </a:xfrm>
            </p:grpSpPr>
            <p:grpSp>
              <p:nvGrpSpPr>
                <p:cNvPr id="235704" name="组合 235703"/>
                <p:cNvGrpSpPr/>
                <p:nvPr/>
              </p:nvGrpSpPr>
              <p:grpSpPr>
                <a:xfrm>
                  <a:off x="5245" y="3124"/>
                  <a:ext cx="177" cy="28"/>
                  <a:chOff x="5245" y="3124"/>
                  <a:chExt cx="177" cy="28"/>
                </a:xfrm>
              </p:grpSpPr>
              <p:sp>
                <p:nvSpPr>
                  <p:cNvPr id="235705" name="任意多边形 235704"/>
                  <p:cNvSpPr/>
                  <p:nvPr/>
                </p:nvSpPr>
                <p:spPr>
                  <a:xfrm>
                    <a:off x="5245" y="3124"/>
                    <a:ext cx="38" cy="23"/>
                  </a:xfrm>
                  <a:custGeom>
                    <a:avLst/>
                    <a:gdLst/>
                    <a:ahLst/>
                    <a:cxnLst/>
                    <a:pathLst>
                      <a:path w="38" h="91">
                        <a:moveTo>
                          <a:pt x="0" y="0"/>
                        </a:moveTo>
                        <a:lnTo>
                          <a:pt x="38" y="3"/>
                        </a:lnTo>
                        <a:lnTo>
                          <a:pt x="38" y="91"/>
                        </a:lnTo>
                        <a:lnTo>
                          <a:pt x="0" y="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706" name="任意多边形 235705"/>
                  <p:cNvSpPr/>
                  <p:nvPr/>
                </p:nvSpPr>
                <p:spPr>
                  <a:xfrm>
                    <a:off x="5313" y="3126"/>
                    <a:ext cx="37" cy="24"/>
                  </a:xfrm>
                  <a:custGeom>
                    <a:avLst/>
                    <a:gdLst/>
                    <a:ahLst/>
                    <a:cxnLst/>
                    <a:pathLst>
                      <a:path w="37" h="96">
                        <a:moveTo>
                          <a:pt x="0" y="0"/>
                        </a:moveTo>
                        <a:lnTo>
                          <a:pt x="37" y="5"/>
                        </a:lnTo>
                        <a:lnTo>
                          <a:pt x="37" y="96"/>
                        </a:lnTo>
                        <a:lnTo>
                          <a:pt x="0" y="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707" name="任意多边形 235706"/>
                  <p:cNvSpPr/>
                  <p:nvPr/>
                </p:nvSpPr>
                <p:spPr>
                  <a:xfrm>
                    <a:off x="5384" y="3129"/>
                    <a:ext cx="38" cy="23"/>
                  </a:xfrm>
                  <a:custGeom>
                    <a:avLst/>
                    <a:gdLst/>
                    <a:ahLst/>
                    <a:cxnLst/>
                    <a:pathLst>
                      <a:path w="38" h="94">
                        <a:moveTo>
                          <a:pt x="0" y="0"/>
                        </a:moveTo>
                        <a:lnTo>
                          <a:pt x="38" y="5"/>
                        </a:lnTo>
                        <a:lnTo>
                          <a:pt x="38" y="94"/>
                        </a:lnTo>
                        <a:lnTo>
                          <a:pt x="0" y="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5708" name="组合 235707"/>
                <p:cNvGrpSpPr/>
                <p:nvPr/>
              </p:nvGrpSpPr>
              <p:grpSpPr>
                <a:xfrm>
                  <a:off x="5245" y="3151"/>
                  <a:ext cx="177" cy="30"/>
                  <a:chOff x="5245" y="3151"/>
                  <a:chExt cx="177" cy="30"/>
                </a:xfrm>
              </p:grpSpPr>
              <p:sp>
                <p:nvSpPr>
                  <p:cNvPr id="235709" name="任意多边形 235708"/>
                  <p:cNvSpPr/>
                  <p:nvPr/>
                </p:nvSpPr>
                <p:spPr>
                  <a:xfrm>
                    <a:off x="5245" y="3151"/>
                    <a:ext cx="38" cy="24"/>
                  </a:xfrm>
                  <a:custGeom>
                    <a:avLst/>
                    <a:gdLst/>
                    <a:ahLst/>
                    <a:cxnLst/>
                    <a:pathLst>
                      <a:path w="38" h="95">
                        <a:moveTo>
                          <a:pt x="0" y="0"/>
                        </a:moveTo>
                        <a:lnTo>
                          <a:pt x="38" y="7"/>
                        </a:lnTo>
                        <a:lnTo>
                          <a:pt x="38" y="95"/>
                        </a:lnTo>
                        <a:lnTo>
                          <a:pt x="0" y="8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710" name="任意多边形 235709"/>
                  <p:cNvSpPr/>
                  <p:nvPr/>
                </p:nvSpPr>
                <p:spPr>
                  <a:xfrm>
                    <a:off x="5313" y="3154"/>
                    <a:ext cx="37" cy="24"/>
                  </a:xfrm>
                  <a:custGeom>
                    <a:avLst/>
                    <a:gdLst/>
                    <a:ahLst/>
                    <a:cxnLst/>
                    <a:pathLst>
                      <a:path w="37" h="96">
                        <a:moveTo>
                          <a:pt x="0" y="0"/>
                        </a:moveTo>
                        <a:lnTo>
                          <a:pt x="37" y="8"/>
                        </a:lnTo>
                        <a:lnTo>
                          <a:pt x="37" y="96"/>
                        </a:lnTo>
                        <a:lnTo>
                          <a:pt x="0" y="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711" name="任意多边形 235710"/>
                  <p:cNvSpPr/>
                  <p:nvPr/>
                </p:nvSpPr>
                <p:spPr>
                  <a:xfrm>
                    <a:off x="5384" y="3157"/>
                    <a:ext cx="38" cy="24"/>
                  </a:xfrm>
                  <a:custGeom>
                    <a:avLst/>
                    <a:gdLst/>
                    <a:ahLst/>
                    <a:cxnLst/>
                    <a:pathLst>
                      <a:path w="38" h="95">
                        <a:moveTo>
                          <a:pt x="0" y="0"/>
                        </a:moveTo>
                        <a:lnTo>
                          <a:pt x="38" y="7"/>
                        </a:lnTo>
                        <a:lnTo>
                          <a:pt x="38" y="95"/>
                        </a:lnTo>
                        <a:lnTo>
                          <a:pt x="0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5712" name="组合 235711"/>
                <p:cNvGrpSpPr/>
                <p:nvPr/>
              </p:nvGrpSpPr>
              <p:grpSpPr>
                <a:xfrm>
                  <a:off x="5245" y="3178"/>
                  <a:ext cx="177" cy="31"/>
                  <a:chOff x="5245" y="3178"/>
                  <a:chExt cx="177" cy="31"/>
                </a:xfrm>
              </p:grpSpPr>
              <p:sp>
                <p:nvSpPr>
                  <p:cNvPr id="235713" name="任意多边形 235712"/>
                  <p:cNvSpPr/>
                  <p:nvPr/>
                </p:nvSpPr>
                <p:spPr>
                  <a:xfrm>
                    <a:off x="5245" y="3178"/>
                    <a:ext cx="38" cy="25"/>
                  </a:xfrm>
                  <a:custGeom>
                    <a:avLst/>
                    <a:gdLst/>
                    <a:ahLst/>
                    <a:cxnLst/>
                    <a:pathLst>
                      <a:path w="38" h="96">
                        <a:moveTo>
                          <a:pt x="0" y="0"/>
                        </a:moveTo>
                        <a:lnTo>
                          <a:pt x="38" y="8"/>
                        </a:lnTo>
                        <a:lnTo>
                          <a:pt x="38" y="96"/>
                        </a:lnTo>
                        <a:lnTo>
                          <a:pt x="0" y="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714" name="任意多边形 235713"/>
                  <p:cNvSpPr/>
                  <p:nvPr/>
                </p:nvSpPr>
                <p:spPr>
                  <a:xfrm>
                    <a:off x="5313" y="3182"/>
                    <a:ext cx="37" cy="24"/>
                  </a:xfrm>
                  <a:custGeom>
                    <a:avLst/>
                    <a:gdLst/>
                    <a:ahLst/>
                    <a:cxnLst/>
                    <a:pathLst>
                      <a:path w="37" h="96">
                        <a:moveTo>
                          <a:pt x="0" y="0"/>
                        </a:moveTo>
                        <a:lnTo>
                          <a:pt x="37" y="6"/>
                        </a:lnTo>
                        <a:lnTo>
                          <a:pt x="37" y="96"/>
                        </a:lnTo>
                        <a:lnTo>
                          <a:pt x="0" y="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5715" name="任意多边形 235714"/>
                  <p:cNvSpPr/>
                  <p:nvPr/>
                </p:nvSpPr>
                <p:spPr>
                  <a:xfrm>
                    <a:off x="5384" y="3185"/>
                    <a:ext cx="38" cy="24"/>
                  </a:xfrm>
                  <a:custGeom>
                    <a:avLst/>
                    <a:gdLst/>
                    <a:ahLst/>
                    <a:cxnLst/>
                    <a:pathLst>
                      <a:path w="38" h="95">
                        <a:moveTo>
                          <a:pt x="0" y="0"/>
                        </a:moveTo>
                        <a:lnTo>
                          <a:pt x="38" y="7"/>
                        </a:lnTo>
                        <a:lnTo>
                          <a:pt x="38" y="95"/>
                        </a:lnTo>
                        <a:lnTo>
                          <a:pt x="0" y="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235716" name="组合 235715"/>
            <p:cNvGrpSpPr/>
            <p:nvPr/>
          </p:nvGrpSpPr>
          <p:grpSpPr>
            <a:xfrm>
              <a:off x="6624" y="3456"/>
              <a:ext cx="816" cy="864"/>
              <a:chOff x="3902" y="2970"/>
              <a:chExt cx="752" cy="300"/>
            </a:xfrm>
          </p:grpSpPr>
          <p:grpSp>
            <p:nvGrpSpPr>
              <p:cNvPr id="235717" name="组合 235716"/>
              <p:cNvGrpSpPr/>
              <p:nvPr/>
            </p:nvGrpSpPr>
            <p:grpSpPr>
              <a:xfrm>
                <a:off x="3902" y="2970"/>
                <a:ext cx="752" cy="300"/>
                <a:chOff x="3902" y="2970"/>
                <a:chExt cx="752" cy="300"/>
              </a:xfrm>
            </p:grpSpPr>
            <p:sp>
              <p:nvSpPr>
                <p:cNvPr id="235718" name="任意多边形 235717"/>
                <p:cNvSpPr/>
                <p:nvPr/>
              </p:nvSpPr>
              <p:spPr>
                <a:xfrm>
                  <a:off x="3902" y="3034"/>
                  <a:ext cx="752" cy="43"/>
                </a:xfrm>
                <a:custGeom>
                  <a:avLst/>
                  <a:gdLst/>
                  <a:ahLst/>
                  <a:cxnLst/>
                  <a:pathLst>
                    <a:path w="752" h="169">
                      <a:moveTo>
                        <a:pt x="556" y="169"/>
                      </a:moveTo>
                      <a:lnTo>
                        <a:pt x="752" y="79"/>
                      </a:lnTo>
                      <a:lnTo>
                        <a:pt x="210" y="0"/>
                      </a:lnTo>
                      <a:lnTo>
                        <a:pt x="0" y="92"/>
                      </a:lnTo>
                      <a:lnTo>
                        <a:pt x="556" y="169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19" name="任意多边形 235718"/>
                <p:cNvSpPr/>
                <p:nvPr/>
              </p:nvSpPr>
              <p:spPr>
                <a:xfrm>
                  <a:off x="3939" y="2970"/>
                  <a:ext cx="626" cy="21"/>
                </a:xfrm>
                <a:custGeom>
                  <a:avLst/>
                  <a:gdLst/>
                  <a:ahLst/>
                  <a:cxnLst/>
                  <a:pathLst>
                    <a:path w="626" h="83">
                      <a:moveTo>
                        <a:pt x="0" y="42"/>
                      </a:moveTo>
                      <a:lnTo>
                        <a:pt x="488" y="83"/>
                      </a:lnTo>
                      <a:lnTo>
                        <a:pt x="626" y="46"/>
                      </a:lnTo>
                      <a:lnTo>
                        <a:pt x="150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0" name="任意多边形 235719"/>
                <p:cNvSpPr/>
                <p:nvPr/>
              </p:nvSpPr>
              <p:spPr>
                <a:xfrm>
                  <a:off x="4429" y="2981"/>
                  <a:ext cx="137" cy="88"/>
                </a:xfrm>
                <a:custGeom>
                  <a:avLst/>
                  <a:gdLst/>
                  <a:ahLst/>
                  <a:cxnLst/>
                  <a:pathLst>
                    <a:path w="137" h="348">
                      <a:moveTo>
                        <a:pt x="0" y="36"/>
                      </a:moveTo>
                      <a:lnTo>
                        <a:pt x="137" y="0"/>
                      </a:lnTo>
                      <a:lnTo>
                        <a:pt x="137" y="291"/>
                      </a:lnTo>
                      <a:lnTo>
                        <a:pt x="0" y="348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1" name="任意多边形 235720"/>
                <p:cNvSpPr/>
                <p:nvPr/>
              </p:nvSpPr>
              <p:spPr>
                <a:xfrm>
                  <a:off x="3938" y="2980"/>
                  <a:ext cx="491" cy="88"/>
                </a:xfrm>
                <a:custGeom>
                  <a:avLst/>
                  <a:gdLst/>
                  <a:ahLst/>
                  <a:cxnLst/>
                  <a:pathLst>
                    <a:path w="491" h="350">
                      <a:moveTo>
                        <a:pt x="1" y="0"/>
                      </a:moveTo>
                      <a:lnTo>
                        <a:pt x="491" y="41"/>
                      </a:lnTo>
                      <a:lnTo>
                        <a:pt x="491" y="350"/>
                      </a:lnTo>
                      <a:lnTo>
                        <a:pt x="0" y="27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2" name="任意多边形 235721"/>
                <p:cNvSpPr/>
                <p:nvPr/>
              </p:nvSpPr>
              <p:spPr>
                <a:xfrm>
                  <a:off x="4458" y="3054"/>
                  <a:ext cx="196" cy="216"/>
                </a:xfrm>
                <a:custGeom>
                  <a:avLst/>
                  <a:gdLst/>
                  <a:ahLst/>
                  <a:cxnLst/>
                  <a:pathLst>
                    <a:path w="196" h="866">
                      <a:moveTo>
                        <a:pt x="196" y="0"/>
                      </a:moveTo>
                      <a:lnTo>
                        <a:pt x="0" y="91"/>
                      </a:lnTo>
                      <a:lnTo>
                        <a:pt x="0" y="866"/>
                      </a:lnTo>
                      <a:lnTo>
                        <a:pt x="196" y="755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3" name="任意多边形 235722"/>
                <p:cNvSpPr/>
                <p:nvPr/>
              </p:nvSpPr>
              <p:spPr>
                <a:xfrm>
                  <a:off x="3902" y="3057"/>
                  <a:ext cx="558" cy="213"/>
                </a:xfrm>
                <a:custGeom>
                  <a:avLst/>
                  <a:gdLst/>
                  <a:ahLst/>
                  <a:cxnLst/>
                  <a:pathLst>
                    <a:path w="558" h="853">
                      <a:moveTo>
                        <a:pt x="0" y="0"/>
                      </a:moveTo>
                      <a:lnTo>
                        <a:pt x="558" y="78"/>
                      </a:lnTo>
                      <a:lnTo>
                        <a:pt x="556" y="853"/>
                      </a:lnTo>
                      <a:lnTo>
                        <a:pt x="0" y="7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235724" name="组合 235723"/>
              <p:cNvGrpSpPr/>
              <p:nvPr/>
            </p:nvGrpSpPr>
            <p:grpSpPr>
              <a:xfrm>
                <a:off x="3962" y="2984"/>
                <a:ext cx="473" cy="127"/>
                <a:chOff x="3962" y="2984"/>
                <a:chExt cx="473" cy="127"/>
              </a:xfrm>
            </p:grpSpPr>
            <p:sp>
              <p:nvSpPr>
                <p:cNvPr id="235725" name="任意多边形 235724"/>
                <p:cNvSpPr/>
                <p:nvPr/>
              </p:nvSpPr>
              <p:spPr>
                <a:xfrm>
                  <a:off x="3962" y="2984"/>
                  <a:ext cx="73" cy="7"/>
                </a:xfrm>
                <a:custGeom>
                  <a:avLst/>
                  <a:gdLst/>
                  <a:ahLst/>
                  <a:cxnLst/>
                  <a:pathLst>
                    <a:path w="73" h="31">
                      <a:moveTo>
                        <a:pt x="0" y="0"/>
                      </a:moveTo>
                      <a:lnTo>
                        <a:pt x="73" y="8"/>
                      </a:lnTo>
                      <a:lnTo>
                        <a:pt x="73" y="31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6" name="任意多边形 235725"/>
                <p:cNvSpPr/>
                <p:nvPr/>
              </p:nvSpPr>
              <p:spPr>
                <a:xfrm>
                  <a:off x="4055" y="2997"/>
                  <a:ext cx="73" cy="7"/>
                </a:xfrm>
                <a:custGeom>
                  <a:avLst/>
                  <a:gdLst/>
                  <a:ahLst/>
                  <a:cxnLst/>
                  <a:pathLst>
                    <a:path w="73" h="29">
                      <a:moveTo>
                        <a:pt x="0" y="0"/>
                      </a:moveTo>
                      <a:lnTo>
                        <a:pt x="73" y="6"/>
                      </a:lnTo>
                      <a:lnTo>
                        <a:pt x="73" y="29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7" name="任意多边形 235726"/>
                <p:cNvSpPr/>
                <p:nvPr/>
              </p:nvSpPr>
              <p:spPr>
                <a:xfrm>
                  <a:off x="4158" y="2988"/>
                  <a:ext cx="71" cy="8"/>
                </a:xfrm>
                <a:custGeom>
                  <a:avLst/>
                  <a:gdLst/>
                  <a:ahLst/>
                  <a:cxnLst/>
                  <a:pathLst>
                    <a:path w="71" h="31">
                      <a:moveTo>
                        <a:pt x="0" y="0"/>
                      </a:moveTo>
                      <a:lnTo>
                        <a:pt x="71" y="8"/>
                      </a:lnTo>
                      <a:lnTo>
                        <a:pt x="71" y="31"/>
                      </a:lnTo>
                      <a:lnTo>
                        <a:pt x="0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8" name="任意多边形 235727"/>
                <p:cNvSpPr/>
                <p:nvPr/>
              </p:nvSpPr>
              <p:spPr>
                <a:xfrm>
                  <a:off x="4264" y="2991"/>
                  <a:ext cx="73" cy="7"/>
                </a:xfrm>
                <a:custGeom>
                  <a:avLst/>
                  <a:gdLst/>
                  <a:ahLst/>
                  <a:cxnLst/>
                  <a:pathLst>
                    <a:path w="73" h="30">
                      <a:moveTo>
                        <a:pt x="0" y="0"/>
                      </a:moveTo>
                      <a:lnTo>
                        <a:pt x="73" y="6"/>
                      </a:lnTo>
                      <a:lnTo>
                        <a:pt x="73" y="30"/>
                      </a:lnTo>
                      <a:lnTo>
                        <a:pt x="0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29" name="任意多边形 235728"/>
                <p:cNvSpPr/>
                <p:nvPr/>
              </p:nvSpPr>
              <p:spPr>
                <a:xfrm>
                  <a:off x="4264" y="3003"/>
                  <a:ext cx="73" cy="7"/>
                </a:xfrm>
                <a:custGeom>
                  <a:avLst/>
                  <a:gdLst/>
                  <a:ahLst/>
                  <a:cxnLst/>
                  <a:pathLst>
                    <a:path w="73" h="29">
                      <a:moveTo>
                        <a:pt x="0" y="0"/>
                      </a:moveTo>
                      <a:lnTo>
                        <a:pt x="73" y="6"/>
                      </a:lnTo>
                      <a:lnTo>
                        <a:pt x="73" y="29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30" name="任意多边形 235729"/>
                <p:cNvSpPr/>
                <p:nvPr/>
              </p:nvSpPr>
              <p:spPr>
                <a:xfrm>
                  <a:off x="4155" y="3014"/>
                  <a:ext cx="71" cy="7"/>
                </a:xfrm>
                <a:custGeom>
                  <a:avLst/>
                  <a:gdLst/>
                  <a:ahLst/>
                  <a:cxnLst/>
                  <a:pathLst>
                    <a:path w="71" h="30">
                      <a:moveTo>
                        <a:pt x="0" y="0"/>
                      </a:moveTo>
                      <a:lnTo>
                        <a:pt x="71" y="7"/>
                      </a:lnTo>
                      <a:lnTo>
                        <a:pt x="71" y="30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31" name="任意多边形 235730"/>
                <p:cNvSpPr/>
                <p:nvPr/>
              </p:nvSpPr>
              <p:spPr>
                <a:xfrm>
                  <a:off x="4264" y="3028"/>
                  <a:ext cx="73" cy="7"/>
                </a:xfrm>
                <a:custGeom>
                  <a:avLst/>
                  <a:gdLst/>
                  <a:ahLst/>
                  <a:cxnLst/>
                  <a:pathLst>
                    <a:path w="73" h="29">
                      <a:moveTo>
                        <a:pt x="0" y="0"/>
                      </a:moveTo>
                      <a:lnTo>
                        <a:pt x="73" y="6"/>
                      </a:lnTo>
                      <a:lnTo>
                        <a:pt x="73" y="29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32" name="任意多边形 235731"/>
                <p:cNvSpPr/>
                <p:nvPr/>
              </p:nvSpPr>
              <p:spPr>
                <a:xfrm>
                  <a:off x="4360" y="3080"/>
                  <a:ext cx="73" cy="7"/>
                </a:xfrm>
                <a:custGeom>
                  <a:avLst/>
                  <a:gdLst/>
                  <a:ahLst/>
                  <a:cxnLst/>
                  <a:pathLst>
                    <a:path w="73" h="31">
                      <a:moveTo>
                        <a:pt x="0" y="0"/>
                      </a:moveTo>
                      <a:lnTo>
                        <a:pt x="73" y="8"/>
                      </a:lnTo>
                      <a:lnTo>
                        <a:pt x="73" y="31"/>
                      </a:lnTo>
                      <a:lnTo>
                        <a:pt x="0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5733" name="任意多边形 235732"/>
                <p:cNvSpPr/>
                <p:nvPr/>
              </p:nvSpPr>
              <p:spPr>
                <a:xfrm>
                  <a:off x="4364" y="3103"/>
                  <a:ext cx="71" cy="8"/>
                </a:xfrm>
                <a:custGeom>
                  <a:avLst/>
                  <a:gdLst/>
                  <a:ahLst/>
                  <a:cxnLst/>
                  <a:pathLst>
                    <a:path w="71" h="29">
                      <a:moveTo>
                        <a:pt x="0" y="0"/>
                      </a:moveTo>
                      <a:lnTo>
                        <a:pt x="71" y="6"/>
                      </a:lnTo>
                      <a:lnTo>
                        <a:pt x="71" y="29"/>
                      </a:lnTo>
                      <a:lnTo>
                        <a:pt x="0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  <p:sp>
        <p:nvSpPr>
          <p:cNvPr id="235734" name="任意多边形 235733"/>
          <p:cNvSpPr/>
          <p:nvPr/>
        </p:nvSpPr>
        <p:spPr>
          <a:xfrm flipV="1">
            <a:off x="4114800" y="5019675"/>
            <a:ext cx="990600" cy="1838325"/>
          </a:xfrm>
          <a:custGeom>
            <a:avLst/>
            <a:gdLst>
              <a:gd name="txL" fmla="*/ 5382 w 21600"/>
              <a:gd name="txT" fmla="*/ 5382 h 21600"/>
              <a:gd name="txR" fmla="*/ 16217 w 21600"/>
              <a:gd name="txB" fmla="*/ 16217 h 21600"/>
            </a:gdLst>
            <a:ahLst/>
            <a:cxnLst>
              <a:cxn ang="0">
                <a:pos x="18017" y="10800"/>
              </a:cxn>
              <a:cxn ang="90">
                <a:pos x="10800" y="21600"/>
              </a:cxn>
              <a:cxn ang="180">
                <a:pos x="3582" y="10800"/>
              </a:cxn>
              <a:cxn ang="270">
                <a:pos x="10800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7165" y="21600"/>
                </a:lnTo>
                <a:lnTo>
                  <a:pt x="1443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99FF"/>
          </a:solidFill>
          <a:ln w="12700" cap="sq" cmpd="sng">
            <a:prstDash val="solid"/>
            <a:miter/>
            <a:headEnd type="none" w="sm" len="sm"/>
            <a:tailEnd type="none" w="sm" len="sm"/>
          </a:ln>
          <a:scene3d>
            <a:camera prst="legacyPerspectiveTopRight">
              <a:rot lat="0" lon="0" rev="0"/>
            </a:camera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/>
          <a:p>
            <a:endParaRPr lang="zh-CN" altLang="en-US"/>
          </a:p>
        </p:txBody>
      </p:sp>
      <p:graphicFrame>
        <p:nvGraphicFramePr>
          <p:cNvPr id="235735" name="对象 235734"/>
          <p:cNvGraphicFramePr/>
          <p:nvPr/>
        </p:nvGraphicFramePr>
        <p:xfrm>
          <a:off x="381000" y="3954463"/>
          <a:ext cx="685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3" imgW="3154680" imgH="4708525" progId="MS_ClipArt_Gallery.2">
                  <p:embed/>
                </p:oleObj>
              </mc:Choice>
              <mc:Fallback>
                <p:oleObj name="" r:id="rId3" imgW="3154680" imgH="4708525" progId="MS_ClipArt_Gallery.2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3954463"/>
                        <a:ext cx="685800" cy="1828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36" name="对象 235735"/>
          <p:cNvGraphicFramePr/>
          <p:nvPr/>
        </p:nvGraphicFramePr>
        <p:xfrm>
          <a:off x="990600" y="3429000"/>
          <a:ext cx="4572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5" imgW="3154680" imgH="4708525" progId="MS_ClipArt_Gallery.2">
                  <p:embed/>
                </p:oleObj>
              </mc:Choice>
              <mc:Fallback>
                <p:oleObj name="" r:id="rId5" imgW="3154680" imgH="4708525" progId="MS_ClipArt_Gallery.2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3429000"/>
                        <a:ext cx="457200" cy="1054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37" name="对象 235736"/>
          <p:cNvGraphicFramePr/>
          <p:nvPr/>
        </p:nvGraphicFramePr>
        <p:xfrm>
          <a:off x="1905000" y="3352800"/>
          <a:ext cx="373063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6" imgW="3154680" imgH="4708525" progId="MS_ClipArt_Gallery.2">
                  <p:embed/>
                </p:oleObj>
              </mc:Choice>
              <mc:Fallback>
                <p:oleObj name="" r:id="rId6" imgW="3154680" imgH="4708525" progId="MS_ClipArt_Gallery.2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3352800"/>
                        <a:ext cx="373063" cy="860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>
                                            <p:txEl>
                                              <p:charRg st="0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35524">
                                            <p:txEl>
                                              <p:charRg st="0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35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35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3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3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500"/>
                            </p:stCondLst>
                            <p:childTnLst>
                              <p:par>
                                <p:cTn id="39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3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3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4" grpId="0" advAuto="100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6546" name="矩形 2365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6547" name="文本框 236546"/>
          <p:cNvSpPr txBox="1"/>
          <p:nvPr/>
        </p:nvSpPr>
        <p:spPr>
          <a:xfrm>
            <a:off x="100965" y="1018858"/>
            <a:ext cx="8975090" cy="2011680"/>
          </a:xfrm>
          <a:prstGeom prst="rect">
            <a:avLst/>
          </a:prstGeom>
          <a:noFill/>
          <a:ln w="12700">
            <a:noFill/>
          </a:ln>
        </p:spPr>
        <p:txBody>
          <a:bodyPr wrap="square" lIns="92075" tIns="46038" rIns="92075" bIns="46038" anchor="ctr">
            <a:spAutoFit/>
          </a:bodyPr>
          <a:p>
            <a:pPr algn="l">
              <a:lnSpc>
                <a:spcPct val="120000"/>
              </a:lnSpc>
              <a:buClr>
                <a:schemeClr val="tx2"/>
              </a:buClr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夏季由于全球性气候反常我国出现了全国性连续多雨天气，长江中下游地区遭受了罕见的洪涝灾害，长江水位超过了历史最高记录，武汉告急，九江更告急！凶涌的长江水冲开了九江地段的堤坝，直向九江市冲来，本来希望新筑的防洪大坝可以发挥作用，没想到这道大坝在洪水面前不堪一击，全线崩溃，九江市被淹没在洪水之中，九江市告急！</a:t>
            </a:r>
            <a:endParaRPr lang="zh-CN" alt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36548" name="组合 236547"/>
          <p:cNvGrpSpPr/>
          <p:nvPr/>
        </p:nvGrpSpPr>
        <p:grpSpPr>
          <a:xfrm>
            <a:off x="0" y="2987675"/>
            <a:ext cx="9144000" cy="3429000"/>
            <a:chOff x="3" y="1978"/>
            <a:chExt cx="5760" cy="2160"/>
          </a:xfrm>
        </p:grpSpPr>
        <p:grpSp>
          <p:nvGrpSpPr>
            <p:cNvPr id="236549" name="组合 236548"/>
            <p:cNvGrpSpPr/>
            <p:nvPr/>
          </p:nvGrpSpPr>
          <p:grpSpPr>
            <a:xfrm>
              <a:off x="3" y="2234"/>
              <a:ext cx="1872" cy="1904"/>
              <a:chOff x="0" y="2688"/>
              <a:chExt cx="1872" cy="1632"/>
            </a:xfrm>
          </p:grpSpPr>
          <p:sp>
            <p:nvSpPr>
              <p:cNvPr id="236550" name="平行四边形 236549"/>
              <p:cNvSpPr/>
              <p:nvPr/>
            </p:nvSpPr>
            <p:spPr>
              <a:xfrm>
                <a:off x="0" y="2688"/>
                <a:ext cx="1872" cy="1632"/>
              </a:xfrm>
              <a:prstGeom prst="parallelogram">
                <a:avLst>
                  <a:gd name="adj" fmla="val 0"/>
                </a:avLst>
              </a:prstGeom>
              <a:solidFill>
                <a:srgbClr val="0099FF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236551" name="组合 236550"/>
              <p:cNvGrpSpPr/>
              <p:nvPr/>
            </p:nvGrpSpPr>
            <p:grpSpPr>
              <a:xfrm rot="-4088024">
                <a:off x="0" y="3600"/>
                <a:ext cx="672" cy="384"/>
                <a:chOff x="1584" y="3504"/>
                <a:chExt cx="672" cy="384"/>
              </a:xfrm>
            </p:grpSpPr>
            <p:sp>
              <p:nvSpPr>
                <p:cNvPr id="236552" name="波形 236551"/>
                <p:cNvSpPr/>
                <p:nvPr/>
              </p:nvSpPr>
              <p:spPr>
                <a:xfrm>
                  <a:off x="1632" y="3552"/>
                  <a:ext cx="576" cy="288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0099FF"/>
                </a:solidFill>
                <a:ln w="12700" cap="sq" cmpd="sng">
                  <a:solidFill>
                    <a:srgbClr val="FFFFFF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6553" name="矩形 236552"/>
                <p:cNvSpPr/>
                <p:nvPr/>
              </p:nvSpPr>
              <p:spPr>
                <a:xfrm>
                  <a:off x="2160" y="3504"/>
                  <a:ext cx="96" cy="384"/>
                </a:xfrm>
                <a:prstGeom prst="rect">
                  <a:avLst/>
                </a:prstGeom>
                <a:solidFill>
                  <a:srgbClr val="0099FF"/>
                </a:solidFill>
                <a:ln w="1270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6554" name="矩形 236553"/>
                <p:cNvSpPr/>
                <p:nvPr/>
              </p:nvSpPr>
              <p:spPr>
                <a:xfrm>
                  <a:off x="1584" y="3504"/>
                  <a:ext cx="96" cy="384"/>
                </a:xfrm>
                <a:prstGeom prst="rect">
                  <a:avLst/>
                </a:prstGeom>
                <a:solidFill>
                  <a:srgbClr val="0099FF"/>
                </a:solidFill>
                <a:ln w="1270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236555" name="组合 236554"/>
              <p:cNvGrpSpPr/>
              <p:nvPr/>
            </p:nvGrpSpPr>
            <p:grpSpPr>
              <a:xfrm rot="6908004">
                <a:off x="96" y="2976"/>
                <a:ext cx="672" cy="384"/>
                <a:chOff x="1584" y="3504"/>
                <a:chExt cx="672" cy="384"/>
              </a:xfrm>
            </p:grpSpPr>
            <p:sp>
              <p:nvSpPr>
                <p:cNvPr id="236556" name="波形 236555"/>
                <p:cNvSpPr/>
                <p:nvPr/>
              </p:nvSpPr>
              <p:spPr>
                <a:xfrm>
                  <a:off x="1632" y="3552"/>
                  <a:ext cx="576" cy="288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0099FF"/>
                </a:solidFill>
                <a:ln w="12700" cap="sq" cmpd="sng">
                  <a:solidFill>
                    <a:srgbClr val="FFFFFF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6557" name="矩形 236556"/>
                <p:cNvSpPr/>
                <p:nvPr/>
              </p:nvSpPr>
              <p:spPr>
                <a:xfrm>
                  <a:off x="2160" y="3504"/>
                  <a:ext cx="96" cy="384"/>
                </a:xfrm>
                <a:prstGeom prst="rect">
                  <a:avLst/>
                </a:prstGeom>
                <a:solidFill>
                  <a:srgbClr val="0099FF"/>
                </a:solidFill>
                <a:ln w="1270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6558" name="矩形 236557"/>
                <p:cNvSpPr/>
                <p:nvPr/>
              </p:nvSpPr>
              <p:spPr>
                <a:xfrm>
                  <a:off x="1584" y="3504"/>
                  <a:ext cx="96" cy="384"/>
                </a:xfrm>
                <a:prstGeom prst="rect">
                  <a:avLst/>
                </a:prstGeom>
                <a:solidFill>
                  <a:srgbClr val="0099FF"/>
                </a:solidFill>
                <a:ln w="1270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236559" name="组合 236558"/>
              <p:cNvGrpSpPr/>
              <p:nvPr/>
            </p:nvGrpSpPr>
            <p:grpSpPr>
              <a:xfrm rot="-3742104">
                <a:off x="600" y="2856"/>
                <a:ext cx="672" cy="336"/>
                <a:chOff x="1584" y="3504"/>
                <a:chExt cx="672" cy="384"/>
              </a:xfrm>
            </p:grpSpPr>
            <p:sp>
              <p:nvSpPr>
                <p:cNvPr id="236560" name="波形 236559"/>
                <p:cNvSpPr/>
                <p:nvPr/>
              </p:nvSpPr>
              <p:spPr>
                <a:xfrm>
                  <a:off x="1632" y="3552"/>
                  <a:ext cx="576" cy="288"/>
                </a:xfrm>
                <a:prstGeom prst="wave">
                  <a:avLst>
                    <a:gd name="adj1" fmla="val 13005"/>
                    <a:gd name="adj2" fmla="val 0"/>
                  </a:avLst>
                </a:prstGeom>
                <a:solidFill>
                  <a:srgbClr val="0099FF"/>
                </a:solidFill>
                <a:ln w="12700" cap="sq" cmpd="sng">
                  <a:solidFill>
                    <a:srgbClr val="FFFFFF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6561" name="矩形 236560"/>
                <p:cNvSpPr/>
                <p:nvPr/>
              </p:nvSpPr>
              <p:spPr>
                <a:xfrm>
                  <a:off x="2160" y="3504"/>
                  <a:ext cx="96" cy="384"/>
                </a:xfrm>
                <a:prstGeom prst="rect">
                  <a:avLst/>
                </a:prstGeom>
                <a:solidFill>
                  <a:srgbClr val="0099FF"/>
                </a:solidFill>
                <a:ln w="1270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6562" name="矩形 236561"/>
                <p:cNvSpPr/>
                <p:nvPr/>
              </p:nvSpPr>
              <p:spPr>
                <a:xfrm>
                  <a:off x="1584" y="3504"/>
                  <a:ext cx="96" cy="384"/>
                </a:xfrm>
                <a:prstGeom prst="rect">
                  <a:avLst/>
                </a:prstGeom>
                <a:solidFill>
                  <a:srgbClr val="0099FF"/>
                </a:solidFill>
                <a:ln w="1270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236563" name="椭圆 236562"/>
              <p:cNvSpPr/>
              <p:nvPr/>
            </p:nvSpPr>
            <p:spPr>
              <a:xfrm flipH="1">
                <a:off x="240" y="4217"/>
                <a:ext cx="48" cy="103"/>
              </a:xfrm>
              <a:prstGeom prst="ellipse">
                <a:avLst/>
              </a:prstGeom>
              <a:noFill/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64" name="任意多边形 236563"/>
              <p:cNvSpPr/>
              <p:nvPr/>
            </p:nvSpPr>
            <p:spPr>
              <a:xfrm rot="79512" flipV="1">
                <a:off x="576" y="3408"/>
                <a:ext cx="624" cy="912"/>
              </a:xfrm>
              <a:custGeom>
                <a:avLst/>
                <a:gdLst>
                  <a:gd name="txL" fmla="*/ 5015 w 21600"/>
                  <a:gd name="txT" fmla="*/ 5015 h 21600"/>
                  <a:gd name="txR" fmla="*/ 16585 w 21600"/>
                  <a:gd name="txB" fmla="*/ 16585 h 21600"/>
                </a:gdLst>
                <a:ahLst/>
                <a:cxnLst>
                  <a:cxn ang="0">
                    <a:pos x="18385" y="10800"/>
                  </a:cxn>
                  <a:cxn ang="90">
                    <a:pos x="10800" y="21600"/>
                  </a:cxn>
                  <a:cxn ang="180">
                    <a:pos x="3215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6430" y="21600"/>
                    </a:lnTo>
                    <a:lnTo>
                      <a:pt x="1517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1218930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565" name="组合 236564"/>
            <p:cNvGrpSpPr/>
            <p:nvPr/>
          </p:nvGrpSpPr>
          <p:grpSpPr>
            <a:xfrm>
              <a:off x="1155" y="2122"/>
              <a:ext cx="4608" cy="2016"/>
              <a:chOff x="1152" y="2592"/>
              <a:chExt cx="4608" cy="1728"/>
            </a:xfrm>
          </p:grpSpPr>
          <p:sp>
            <p:nvSpPr>
              <p:cNvPr id="236566" name="平行四边形 236565"/>
              <p:cNvSpPr/>
              <p:nvPr/>
            </p:nvSpPr>
            <p:spPr>
              <a:xfrm>
                <a:off x="3024" y="2688"/>
                <a:ext cx="2736" cy="1632"/>
              </a:xfrm>
              <a:prstGeom prst="parallelogram">
                <a:avLst>
                  <a:gd name="adj" fmla="val 42882"/>
                </a:avLst>
              </a:prstGeom>
              <a:solidFill>
                <a:srgbClr val="66FF33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67" name="直角三角形 236566"/>
              <p:cNvSpPr/>
              <p:nvPr/>
            </p:nvSpPr>
            <p:spPr>
              <a:xfrm flipH="1">
                <a:off x="5040" y="2640"/>
                <a:ext cx="720" cy="1680"/>
              </a:xfrm>
              <a:prstGeom prst="rtTriangle">
                <a:avLst/>
              </a:prstGeom>
              <a:solidFill>
                <a:srgbClr val="66FF33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68" name="平行四边形 236567"/>
              <p:cNvSpPr/>
              <p:nvPr/>
            </p:nvSpPr>
            <p:spPr>
              <a:xfrm>
                <a:off x="1152" y="2688"/>
                <a:ext cx="2640" cy="1632"/>
              </a:xfrm>
              <a:prstGeom prst="parallelogram">
                <a:avLst>
                  <a:gd name="adj" fmla="val 44605"/>
                </a:avLst>
              </a:prstGeom>
              <a:solidFill>
                <a:srgbClr val="66FF33"/>
              </a:solidFill>
              <a:ln w="1270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69" name="新月形 236568"/>
              <p:cNvSpPr/>
              <p:nvPr/>
            </p:nvSpPr>
            <p:spPr>
              <a:xfrm rot="5400000">
                <a:off x="1872" y="2784"/>
                <a:ext cx="576" cy="480"/>
              </a:xfrm>
              <a:prstGeom prst="moon">
                <a:avLst>
                  <a:gd name="adj" fmla="val 31074"/>
                </a:avLst>
              </a:prstGeom>
              <a:solidFill>
                <a:srgbClr val="FF0000"/>
              </a:solidFill>
              <a:ln w="127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0" name="新月形 236569"/>
              <p:cNvSpPr/>
              <p:nvPr/>
            </p:nvSpPr>
            <p:spPr>
              <a:xfrm rot="5400000">
                <a:off x="2112" y="2832"/>
                <a:ext cx="576" cy="480"/>
              </a:xfrm>
              <a:prstGeom prst="moon">
                <a:avLst>
                  <a:gd name="adj" fmla="val 24824"/>
                </a:avLst>
              </a:prstGeom>
              <a:solidFill>
                <a:schemeClr val="accent2"/>
              </a:solidFill>
              <a:ln w="12700" cap="sq" cmpd="sng">
                <a:solidFill>
                  <a:srgbClr val="FF0000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1" name="任意多边形 236570"/>
              <p:cNvSpPr/>
              <p:nvPr/>
            </p:nvSpPr>
            <p:spPr>
              <a:xfrm flipV="1">
                <a:off x="1680" y="3696"/>
                <a:ext cx="480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2" name="任意多边形 236571"/>
              <p:cNvSpPr/>
              <p:nvPr/>
            </p:nvSpPr>
            <p:spPr>
              <a:xfrm flipV="1">
                <a:off x="1872" y="3792"/>
                <a:ext cx="57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3" name="任意多边形 236572"/>
              <p:cNvSpPr/>
              <p:nvPr/>
            </p:nvSpPr>
            <p:spPr>
              <a:xfrm flipV="1">
                <a:off x="1296" y="3648"/>
                <a:ext cx="192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4" name="任意多边形 236573"/>
              <p:cNvSpPr/>
              <p:nvPr/>
            </p:nvSpPr>
            <p:spPr>
              <a:xfrm flipV="1">
                <a:off x="1440" y="3360"/>
                <a:ext cx="192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5" name="任意多边形 236574"/>
              <p:cNvSpPr/>
              <p:nvPr/>
            </p:nvSpPr>
            <p:spPr>
              <a:xfrm flipV="1">
                <a:off x="1584" y="3072"/>
                <a:ext cx="144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6" name="任意多边形 236575"/>
              <p:cNvSpPr/>
              <p:nvPr/>
            </p:nvSpPr>
            <p:spPr>
              <a:xfrm flipV="1">
                <a:off x="1680" y="2832"/>
                <a:ext cx="96" cy="384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7" name="任意多边形 236576"/>
              <p:cNvSpPr/>
              <p:nvPr/>
            </p:nvSpPr>
            <p:spPr>
              <a:xfrm flipV="1">
                <a:off x="1776" y="2736"/>
                <a:ext cx="96" cy="288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8" name="任意多边形 236577"/>
              <p:cNvSpPr/>
              <p:nvPr/>
            </p:nvSpPr>
            <p:spPr>
              <a:xfrm flipV="1">
                <a:off x="1152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79" name="任意多边形 236578"/>
              <p:cNvSpPr/>
              <p:nvPr/>
            </p:nvSpPr>
            <p:spPr>
              <a:xfrm flipV="1">
                <a:off x="1488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0" name="任意多边形 236579"/>
              <p:cNvSpPr/>
              <p:nvPr/>
            </p:nvSpPr>
            <p:spPr>
              <a:xfrm flipV="1">
                <a:off x="1824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1" name="任意多边形 236580"/>
              <p:cNvSpPr/>
              <p:nvPr/>
            </p:nvSpPr>
            <p:spPr>
              <a:xfrm flipV="1">
                <a:off x="2160" y="3888"/>
                <a:ext cx="240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2" name="任意多边形 236581"/>
              <p:cNvSpPr/>
              <p:nvPr/>
            </p:nvSpPr>
            <p:spPr>
              <a:xfrm flipV="1">
                <a:off x="2064" y="3408"/>
                <a:ext cx="192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3" name="任意多边形 236582"/>
              <p:cNvSpPr/>
              <p:nvPr/>
            </p:nvSpPr>
            <p:spPr>
              <a:xfrm flipV="1">
                <a:off x="1968" y="3072"/>
                <a:ext cx="144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4" name="任意多边形 236583"/>
              <p:cNvSpPr/>
              <p:nvPr/>
            </p:nvSpPr>
            <p:spPr>
              <a:xfrm flipV="1">
                <a:off x="2352" y="3072"/>
                <a:ext cx="144" cy="432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5" name="任意多边形 236584"/>
              <p:cNvSpPr/>
              <p:nvPr/>
            </p:nvSpPr>
            <p:spPr>
              <a:xfrm flipV="1">
                <a:off x="1872" y="2592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6" name="任意多边形 236585"/>
              <p:cNvSpPr/>
              <p:nvPr/>
            </p:nvSpPr>
            <p:spPr>
              <a:xfrm flipV="1">
                <a:off x="2880" y="2736"/>
                <a:ext cx="384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7" name="任意多边形 236586"/>
              <p:cNvSpPr/>
              <p:nvPr/>
            </p:nvSpPr>
            <p:spPr>
              <a:xfrm flipV="1">
                <a:off x="2592" y="2784"/>
                <a:ext cx="480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8" name="任意多边形 236587"/>
              <p:cNvSpPr/>
              <p:nvPr/>
            </p:nvSpPr>
            <p:spPr>
              <a:xfrm flipV="1">
                <a:off x="2640" y="2736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89" name="任意多边形 236588"/>
              <p:cNvSpPr/>
              <p:nvPr/>
            </p:nvSpPr>
            <p:spPr>
              <a:xfrm flipV="1">
                <a:off x="2736" y="2832"/>
                <a:ext cx="144" cy="288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90" name="任意多边形 236589"/>
              <p:cNvSpPr/>
              <p:nvPr/>
            </p:nvSpPr>
            <p:spPr>
              <a:xfrm flipV="1">
                <a:off x="3024" y="2832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91" name="任意多边形 236590"/>
              <p:cNvSpPr/>
              <p:nvPr/>
            </p:nvSpPr>
            <p:spPr>
              <a:xfrm flipV="1">
                <a:off x="3264" y="2688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92" name="任意多边形 236591"/>
              <p:cNvSpPr/>
              <p:nvPr/>
            </p:nvSpPr>
            <p:spPr>
              <a:xfrm flipV="1">
                <a:off x="1776" y="3792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93" name="任意多边形 236592"/>
              <p:cNvSpPr/>
              <p:nvPr/>
            </p:nvSpPr>
            <p:spPr>
              <a:xfrm flipV="1">
                <a:off x="2400" y="3648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594" name="任意多边形 236593"/>
              <p:cNvSpPr/>
              <p:nvPr/>
            </p:nvSpPr>
            <p:spPr>
              <a:xfrm flipV="1">
                <a:off x="1824" y="3408"/>
                <a:ext cx="96" cy="240"/>
              </a:xfrm>
              <a:custGeom>
                <a:avLst/>
                <a:gdLst>
                  <a:gd name="txL" fmla="*/ 5037 w 21600"/>
                  <a:gd name="txT" fmla="*/ 2277 h 21600"/>
                  <a:gd name="txR" fmla="*/ 16557 w 21600"/>
                  <a:gd name="txB" fmla="*/ 13677 h 21600"/>
                </a:gdLst>
                <a:ahLst/>
                <a:cxnLst>
                  <a:cxn ang="270">
                    <a:pos x="10860" y="2187"/>
                  </a:cxn>
                  <a:cxn ang="180">
                    <a:pos x="2928" y="10800"/>
                  </a:cxn>
                  <a:cxn ang="90">
                    <a:pos x="10860" y="21600"/>
                  </a:cxn>
                  <a:cxn ang="0">
                    <a:pos x="18672" y="1080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595" name="组合 236594"/>
            <p:cNvGrpSpPr/>
            <p:nvPr/>
          </p:nvGrpSpPr>
          <p:grpSpPr>
            <a:xfrm>
              <a:off x="3507" y="1978"/>
              <a:ext cx="2256" cy="2160"/>
              <a:chOff x="3504" y="2016"/>
              <a:chExt cx="2256" cy="2112"/>
            </a:xfrm>
          </p:grpSpPr>
          <p:graphicFrame>
            <p:nvGraphicFramePr>
              <p:cNvPr id="236596" name="对象 236595"/>
              <p:cNvGraphicFramePr/>
              <p:nvPr/>
            </p:nvGraphicFramePr>
            <p:xfrm>
              <a:off x="3936" y="2016"/>
              <a:ext cx="1824" cy="7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5" name="" r:id="rId1" imgW="2827655" imgH="3497580" progId="MS_ClipArt_Gallery.2">
                      <p:embed/>
                    </p:oleObj>
                  </mc:Choice>
                  <mc:Fallback>
                    <p:oleObj name="" r:id="rId1" imgW="2827655" imgH="3497580" progId="MS_ClipArt_Gallery.2">
                      <p:embed/>
                      <p:pic>
                        <p:nvPicPr>
                          <p:cNvPr id="0" name="图片 3084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3936" y="2016"/>
                            <a:ext cx="1824" cy="799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36597" name="组合 236596"/>
              <p:cNvGrpSpPr/>
              <p:nvPr/>
            </p:nvGrpSpPr>
            <p:grpSpPr>
              <a:xfrm>
                <a:off x="4992" y="2644"/>
                <a:ext cx="768" cy="785"/>
                <a:chOff x="4000" y="3146"/>
                <a:chExt cx="937" cy="372"/>
              </a:xfrm>
            </p:grpSpPr>
            <p:grpSp>
              <p:nvGrpSpPr>
                <p:cNvPr id="236598" name="组合 236597"/>
                <p:cNvGrpSpPr/>
                <p:nvPr/>
              </p:nvGrpSpPr>
              <p:grpSpPr>
                <a:xfrm>
                  <a:off x="4000" y="3146"/>
                  <a:ext cx="937" cy="372"/>
                  <a:chOff x="4000" y="3146"/>
                  <a:chExt cx="937" cy="372"/>
                </a:xfrm>
              </p:grpSpPr>
              <p:sp>
                <p:nvSpPr>
                  <p:cNvPr id="236599" name="任意多边形 236598"/>
                  <p:cNvSpPr/>
                  <p:nvPr/>
                </p:nvSpPr>
                <p:spPr>
                  <a:xfrm>
                    <a:off x="4000" y="3152"/>
                    <a:ext cx="937" cy="101"/>
                  </a:xfrm>
                  <a:custGeom>
                    <a:avLst/>
                    <a:gdLst/>
                    <a:ahLst/>
                    <a:cxnLst/>
                    <a:pathLst>
                      <a:path w="937" h="403">
                        <a:moveTo>
                          <a:pt x="0" y="296"/>
                        </a:moveTo>
                        <a:lnTo>
                          <a:pt x="453" y="403"/>
                        </a:lnTo>
                        <a:lnTo>
                          <a:pt x="937" y="74"/>
                        </a:lnTo>
                        <a:lnTo>
                          <a:pt x="546" y="0"/>
                        </a:lnTo>
                        <a:lnTo>
                          <a:pt x="0" y="296"/>
                        </a:lnTo>
                        <a:close/>
                      </a:path>
                    </a:pathLst>
                  </a:custGeom>
                  <a:solidFill>
                    <a:srgbClr val="DF9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00" name="任意多边形 236599"/>
                  <p:cNvSpPr/>
                  <p:nvPr/>
                </p:nvSpPr>
                <p:spPr>
                  <a:xfrm>
                    <a:off x="4000" y="3226"/>
                    <a:ext cx="453" cy="292"/>
                  </a:xfrm>
                  <a:custGeom>
                    <a:avLst/>
                    <a:gdLst/>
                    <a:ahLst/>
                    <a:cxnLst/>
                    <a:pathLst>
                      <a:path w="453" h="1168">
                        <a:moveTo>
                          <a:pt x="0" y="0"/>
                        </a:moveTo>
                        <a:lnTo>
                          <a:pt x="453" y="106"/>
                        </a:lnTo>
                        <a:lnTo>
                          <a:pt x="453" y="1168"/>
                        </a:lnTo>
                        <a:lnTo>
                          <a:pt x="0" y="9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01" name="任意多边形 236600"/>
                  <p:cNvSpPr/>
                  <p:nvPr/>
                </p:nvSpPr>
                <p:spPr>
                  <a:xfrm>
                    <a:off x="4452" y="3171"/>
                    <a:ext cx="483" cy="347"/>
                  </a:xfrm>
                  <a:custGeom>
                    <a:avLst/>
                    <a:gdLst/>
                    <a:ahLst/>
                    <a:cxnLst/>
                    <a:pathLst>
                      <a:path w="483" h="1390">
                        <a:moveTo>
                          <a:pt x="0" y="329"/>
                        </a:moveTo>
                        <a:lnTo>
                          <a:pt x="0" y="1390"/>
                        </a:lnTo>
                        <a:lnTo>
                          <a:pt x="483" y="886"/>
                        </a:lnTo>
                        <a:lnTo>
                          <a:pt x="483" y="0"/>
                        </a:lnTo>
                        <a:lnTo>
                          <a:pt x="0" y="329"/>
                        </a:lnTo>
                        <a:close/>
                      </a:path>
                    </a:pathLst>
                  </a:custGeom>
                  <a:solidFill>
                    <a:srgbClr val="9F3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36602" name="组合 236601"/>
                  <p:cNvGrpSpPr/>
                  <p:nvPr/>
                </p:nvGrpSpPr>
                <p:grpSpPr>
                  <a:xfrm>
                    <a:off x="4117" y="3146"/>
                    <a:ext cx="713" cy="92"/>
                    <a:chOff x="4117" y="3146"/>
                    <a:chExt cx="713" cy="92"/>
                  </a:xfrm>
                </p:grpSpPr>
                <p:sp>
                  <p:nvSpPr>
                    <p:cNvPr id="236603" name="任意多边形 236602"/>
                    <p:cNvSpPr/>
                    <p:nvPr/>
                  </p:nvSpPr>
                  <p:spPr>
                    <a:xfrm>
                      <a:off x="4117" y="3146"/>
                      <a:ext cx="713" cy="76"/>
                    </a:xfrm>
                    <a:custGeom>
                      <a:avLst/>
                      <a:gdLst/>
                      <a:ahLst/>
                      <a:cxnLst/>
                      <a:pathLst>
                        <a:path w="713" h="303">
                          <a:moveTo>
                            <a:pt x="0" y="227"/>
                          </a:moveTo>
                          <a:lnTo>
                            <a:pt x="325" y="303"/>
                          </a:lnTo>
                          <a:lnTo>
                            <a:pt x="713" y="50"/>
                          </a:lnTo>
                          <a:lnTo>
                            <a:pt x="426" y="0"/>
                          </a:lnTo>
                          <a:lnTo>
                            <a:pt x="0" y="227"/>
                          </a:lnTo>
                          <a:close/>
                        </a:path>
                      </a:pathLst>
                    </a:custGeom>
                    <a:solidFill>
                      <a:srgbClr val="DF9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04" name="任意多边形 236603"/>
                    <p:cNvSpPr/>
                    <p:nvPr/>
                  </p:nvSpPr>
                  <p:spPr>
                    <a:xfrm>
                      <a:off x="4441" y="3159"/>
                      <a:ext cx="389" cy="79"/>
                    </a:xfrm>
                    <a:custGeom>
                      <a:avLst/>
                      <a:gdLst/>
                      <a:ahLst/>
                      <a:cxnLst/>
                      <a:pathLst>
                        <a:path w="389" h="317">
                          <a:moveTo>
                            <a:pt x="0" y="251"/>
                          </a:moveTo>
                          <a:lnTo>
                            <a:pt x="389" y="0"/>
                          </a:lnTo>
                          <a:lnTo>
                            <a:pt x="389" y="59"/>
                          </a:lnTo>
                          <a:lnTo>
                            <a:pt x="0" y="317"/>
                          </a:lnTo>
                          <a:lnTo>
                            <a:pt x="0" y="251"/>
                          </a:lnTo>
                          <a:close/>
                        </a:path>
                      </a:pathLst>
                    </a:custGeom>
                    <a:solidFill>
                      <a:srgbClr val="9F3FD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05" name="任意多边形 236604"/>
                    <p:cNvSpPr/>
                    <p:nvPr/>
                  </p:nvSpPr>
                  <p:spPr>
                    <a:xfrm>
                      <a:off x="4117" y="3203"/>
                      <a:ext cx="324" cy="35"/>
                    </a:xfrm>
                    <a:custGeom>
                      <a:avLst/>
                      <a:gdLst/>
                      <a:ahLst/>
                      <a:cxnLst/>
                      <a:pathLst>
                        <a:path w="324" h="141">
                          <a:moveTo>
                            <a:pt x="324" y="75"/>
                          </a:moveTo>
                          <a:lnTo>
                            <a:pt x="324" y="141"/>
                          </a:lnTo>
                          <a:lnTo>
                            <a:pt x="0" y="63"/>
                          </a:lnTo>
                          <a:lnTo>
                            <a:pt x="0" y="0"/>
                          </a:lnTo>
                          <a:lnTo>
                            <a:pt x="324" y="75"/>
                          </a:lnTo>
                          <a:close/>
                        </a:path>
                      </a:pathLst>
                    </a:custGeom>
                    <a:solidFill>
                      <a:srgbClr val="BF5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6606" name="组合 236605"/>
                <p:cNvGrpSpPr/>
                <p:nvPr/>
              </p:nvGrpSpPr>
              <p:grpSpPr>
                <a:xfrm>
                  <a:off x="4023" y="3235"/>
                  <a:ext cx="404" cy="271"/>
                  <a:chOff x="4023" y="3235"/>
                  <a:chExt cx="404" cy="271"/>
                </a:xfrm>
              </p:grpSpPr>
              <p:sp>
                <p:nvSpPr>
                  <p:cNvPr id="236607" name="任意多边形 236606"/>
                  <p:cNvSpPr/>
                  <p:nvPr/>
                </p:nvSpPr>
                <p:spPr>
                  <a:xfrm>
                    <a:off x="4023" y="3235"/>
                    <a:ext cx="404" cy="271"/>
                  </a:xfrm>
                  <a:custGeom>
                    <a:avLst/>
                    <a:gdLst/>
                    <a:ahLst/>
                    <a:cxnLst/>
                    <a:pathLst>
                      <a:path w="404" h="1081">
                        <a:moveTo>
                          <a:pt x="0" y="0"/>
                        </a:moveTo>
                        <a:lnTo>
                          <a:pt x="404" y="96"/>
                        </a:lnTo>
                        <a:lnTo>
                          <a:pt x="404" y="1081"/>
                        </a:lnTo>
                        <a:lnTo>
                          <a:pt x="0" y="92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08" name="任意多边形 236607"/>
                  <p:cNvSpPr/>
                  <p:nvPr/>
                </p:nvSpPr>
                <p:spPr>
                  <a:xfrm>
                    <a:off x="4081" y="3239"/>
                    <a:ext cx="43" cy="239"/>
                  </a:xfrm>
                  <a:custGeom>
                    <a:avLst/>
                    <a:gdLst/>
                    <a:ahLst/>
                    <a:cxnLst/>
                    <a:pathLst>
                      <a:path w="43" h="957">
                        <a:moveTo>
                          <a:pt x="1" y="0"/>
                        </a:moveTo>
                        <a:lnTo>
                          <a:pt x="0" y="942"/>
                        </a:lnTo>
                        <a:lnTo>
                          <a:pt x="42" y="957"/>
                        </a:lnTo>
                        <a:lnTo>
                          <a:pt x="43" y="1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09" name="任意多边形 236608"/>
                  <p:cNvSpPr/>
                  <p:nvPr/>
                </p:nvSpPr>
                <p:spPr>
                  <a:xfrm>
                    <a:off x="4191" y="3244"/>
                    <a:ext cx="46" cy="244"/>
                  </a:xfrm>
                  <a:custGeom>
                    <a:avLst/>
                    <a:gdLst/>
                    <a:ahLst/>
                    <a:cxnLst/>
                    <a:pathLst>
                      <a:path w="46" h="977">
                        <a:moveTo>
                          <a:pt x="0" y="0"/>
                        </a:moveTo>
                        <a:lnTo>
                          <a:pt x="0" y="959"/>
                        </a:lnTo>
                        <a:lnTo>
                          <a:pt x="44" y="977"/>
                        </a:lnTo>
                        <a:lnTo>
                          <a:pt x="46" y="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10" name="任意多边形 236609"/>
                  <p:cNvSpPr/>
                  <p:nvPr/>
                </p:nvSpPr>
                <p:spPr>
                  <a:xfrm>
                    <a:off x="4310" y="3252"/>
                    <a:ext cx="47" cy="246"/>
                  </a:xfrm>
                  <a:custGeom>
                    <a:avLst/>
                    <a:gdLst/>
                    <a:ahLst/>
                    <a:cxnLst/>
                    <a:pathLst>
                      <a:path w="47" h="985">
                        <a:moveTo>
                          <a:pt x="1" y="0"/>
                        </a:moveTo>
                        <a:lnTo>
                          <a:pt x="0" y="963"/>
                        </a:lnTo>
                        <a:lnTo>
                          <a:pt x="47" y="985"/>
                        </a:lnTo>
                        <a:lnTo>
                          <a:pt x="44" y="9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6611" name="组合 236610"/>
              <p:cNvGrpSpPr/>
              <p:nvPr/>
            </p:nvGrpSpPr>
            <p:grpSpPr>
              <a:xfrm>
                <a:off x="3744" y="2301"/>
                <a:ext cx="871" cy="1030"/>
                <a:chOff x="4650" y="3164"/>
                <a:chExt cx="871" cy="434"/>
              </a:xfrm>
            </p:grpSpPr>
            <p:grpSp>
              <p:nvGrpSpPr>
                <p:cNvPr id="236612" name="组合 236611"/>
                <p:cNvGrpSpPr/>
                <p:nvPr/>
              </p:nvGrpSpPr>
              <p:grpSpPr>
                <a:xfrm>
                  <a:off x="4650" y="3164"/>
                  <a:ext cx="871" cy="434"/>
                  <a:chOff x="4650" y="3164"/>
                  <a:chExt cx="871" cy="434"/>
                </a:xfrm>
              </p:grpSpPr>
              <p:grpSp>
                <p:nvGrpSpPr>
                  <p:cNvPr id="236613" name="组合 236612"/>
                  <p:cNvGrpSpPr/>
                  <p:nvPr/>
                </p:nvGrpSpPr>
                <p:grpSpPr>
                  <a:xfrm>
                    <a:off x="4748" y="3491"/>
                    <a:ext cx="676" cy="107"/>
                    <a:chOff x="4748" y="3491"/>
                    <a:chExt cx="676" cy="107"/>
                  </a:xfrm>
                </p:grpSpPr>
                <p:sp>
                  <p:nvSpPr>
                    <p:cNvPr id="236614" name="任意多边形 236613"/>
                    <p:cNvSpPr/>
                    <p:nvPr/>
                  </p:nvSpPr>
                  <p:spPr>
                    <a:xfrm>
                      <a:off x="4748" y="3532"/>
                      <a:ext cx="434" cy="66"/>
                    </a:xfrm>
                    <a:custGeom>
                      <a:avLst/>
                      <a:gdLst/>
                      <a:ahLst/>
                      <a:cxnLst/>
                      <a:pathLst>
                        <a:path w="434" h="264">
                          <a:moveTo>
                            <a:pt x="0" y="0"/>
                          </a:moveTo>
                          <a:lnTo>
                            <a:pt x="0" y="79"/>
                          </a:lnTo>
                          <a:lnTo>
                            <a:pt x="434" y="264"/>
                          </a:lnTo>
                          <a:lnTo>
                            <a:pt x="434" y="18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1F9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15" name="任意多边形 236614"/>
                    <p:cNvSpPr/>
                    <p:nvPr/>
                  </p:nvSpPr>
                  <p:spPr>
                    <a:xfrm>
                      <a:off x="5182" y="3491"/>
                      <a:ext cx="242" cy="107"/>
                    </a:xfrm>
                    <a:custGeom>
                      <a:avLst/>
                      <a:gdLst/>
                      <a:ahLst/>
                      <a:cxnLst/>
                      <a:pathLst>
                        <a:path w="242" h="425">
                          <a:moveTo>
                            <a:pt x="0" y="342"/>
                          </a:moveTo>
                          <a:lnTo>
                            <a:pt x="0" y="425"/>
                          </a:lnTo>
                          <a:lnTo>
                            <a:pt x="242" y="67"/>
                          </a:lnTo>
                          <a:lnTo>
                            <a:pt x="242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solidFill>
                      <a:srgbClr val="001F5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36616" name="任意多边形 236615"/>
                  <p:cNvSpPr/>
                  <p:nvPr/>
                </p:nvSpPr>
                <p:spPr>
                  <a:xfrm>
                    <a:off x="4650" y="3420"/>
                    <a:ext cx="871" cy="164"/>
                  </a:xfrm>
                  <a:custGeom>
                    <a:avLst/>
                    <a:gdLst/>
                    <a:ahLst/>
                    <a:cxnLst/>
                    <a:pathLst>
                      <a:path w="871" h="658">
                        <a:moveTo>
                          <a:pt x="0" y="414"/>
                        </a:moveTo>
                        <a:lnTo>
                          <a:pt x="579" y="658"/>
                        </a:lnTo>
                        <a:lnTo>
                          <a:pt x="871" y="223"/>
                        </a:lnTo>
                        <a:lnTo>
                          <a:pt x="316" y="0"/>
                        </a:lnTo>
                        <a:lnTo>
                          <a:pt x="0" y="414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17" name="任意多边形 236616"/>
                  <p:cNvSpPr/>
                  <p:nvPr/>
                </p:nvSpPr>
                <p:spPr>
                  <a:xfrm>
                    <a:off x="4728" y="3318"/>
                    <a:ext cx="687" cy="93"/>
                  </a:xfrm>
                  <a:custGeom>
                    <a:avLst/>
                    <a:gdLst/>
                    <a:ahLst/>
                    <a:cxnLst/>
                    <a:pathLst>
                      <a:path w="687" h="374">
                        <a:moveTo>
                          <a:pt x="453" y="374"/>
                        </a:moveTo>
                        <a:lnTo>
                          <a:pt x="687" y="130"/>
                        </a:lnTo>
                        <a:lnTo>
                          <a:pt x="259" y="0"/>
                        </a:lnTo>
                        <a:lnTo>
                          <a:pt x="0" y="238"/>
                        </a:lnTo>
                        <a:lnTo>
                          <a:pt x="453" y="374"/>
                        </a:lnTo>
                        <a:close/>
                      </a:path>
                    </a:pathLst>
                  </a:custGeom>
                  <a:solidFill>
                    <a:srgbClr val="9FB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18" name="任意多边形 236617"/>
                  <p:cNvSpPr/>
                  <p:nvPr/>
                </p:nvSpPr>
                <p:spPr>
                  <a:xfrm>
                    <a:off x="5073" y="3165"/>
                    <a:ext cx="238" cy="110"/>
                  </a:xfrm>
                  <a:custGeom>
                    <a:avLst/>
                    <a:gdLst/>
                    <a:ahLst/>
                    <a:cxnLst/>
                    <a:pathLst>
                      <a:path w="238" h="438">
                        <a:moveTo>
                          <a:pt x="0" y="0"/>
                        </a:moveTo>
                        <a:lnTo>
                          <a:pt x="58" y="438"/>
                        </a:lnTo>
                        <a:lnTo>
                          <a:pt x="238" y="2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19" name="任意多边形 236618"/>
                  <p:cNvSpPr/>
                  <p:nvPr/>
                </p:nvSpPr>
                <p:spPr>
                  <a:xfrm>
                    <a:off x="4867" y="3164"/>
                    <a:ext cx="264" cy="111"/>
                  </a:xfrm>
                  <a:custGeom>
                    <a:avLst/>
                    <a:gdLst/>
                    <a:ahLst/>
                    <a:cxnLst/>
                    <a:pathLst>
                      <a:path w="264" h="440">
                        <a:moveTo>
                          <a:pt x="207" y="0"/>
                        </a:moveTo>
                        <a:lnTo>
                          <a:pt x="264" y="440"/>
                        </a:lnTo>
                        <a:lnTo>
                          <a:pt x="0" y="394"/>
                        </a:lnTo>
                        <a:lnTo>
                          <a:pt x="207" y="0"/>
                        </a:lnTo>
                        <a:close/>
                      </a:path>
                    </a:pathLst>
                  </a:custGeom>
                  <a:solidFill>
                    <a:srgbClr val="9FB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20" name="任意多边形 236619"/>
                  <p:cNvSpPr/>
                  <p:nvPr/>
                </p:nvSpPr>
                <p:spPr>
                  <a:xfrm>
                    <a:off x="4867" y="3263"/>
                    <a:ext cx="262" cy="133"/>
                  </a:xfrm>
                  <a:custGeom>
                    <a:avLst/>
                    <a:gdLst/>
                    <a:ahLst/>
                    <a:cxnLst/>
                    <a:pathLst>
                      <a:path w="262" h="532">
                        <a:moveTo>
                          <a:pt x="0" y="0"/>
                        </a:moveTo>
                        <a:lnTo>
                          <a:pt x="262" y="45"/>
                        </a:lnTo>
                        <a:lnTo>
                          <a:pt x="262" y="532"/>
                        </a:lnTo>
                        <a:lnTo>
                          <a:pt x="0" y="4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21" name="任意多边形 236620"/>
                  <p:cNvSpPr/>
                  <p:nvPr/>
                </p:nvSpPr>
                <p:spPr>
                  <a:xfrm>
                    <a:off x="5129" y="3238"/>
                    <a:ext cx="181" cy="158"/>
                  </a:xfrm>
                  <a:custGeom>
                    <a:avLst/>
                    <a:gdLst/>
                    <a:ahLst/>
                    <a:cxnLst/>
                    <a:pathLst>
                      <a:path w="181" h="633">
                        <a:moveTo>
                          <a:pt x="0" y="145"/>
                        </a:moveTo>
                        <a:lnTo>
                          <a:pt x="181" y="0"/>
                        </a:lnTo>
                        <a:lnTo>
                          <a:pt x="181" y="452"/>
                        </a:lnTo>
                        <a:lnTo>
                          <a:pt x="0" y="633"/>
                        </a:lnTo>
                        <a:lnTo>
                          <a:pt x="0" y="145"/>
                        </a:lnTo>
                        <a:close/>
                      </a:path>
                    </a:pathLst>
                  </a:custGeom>
                  <a:solidFill>
                    <a:srgbClr val="3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22" name="任意多边形 236621"/>
                  <p:cNvSpPr/>
                  <p:nvPr/>
                </p:nvSpPr>
                <p:spPr>
                  <a:xfrm>
                    <a:off x="4728" y="3377"/>
                    <a:ext cx="450" cy="179"/>
                  </a:xfrm>
                  <a:custGeom>
                    <a:avLst/>
                    <a:gdLst/>
                    <a:ahLst/>
                    <a:cxnLst/>
                    <a:pathLst>
                      <a:path w="450" h="715">
                        <a:moveTo>
                          <a:pt x="0" y="0"/>
                        </a:moveTo>
                        <a:lnTo>
                          <a:pt x="450" y="136"/>
                        </a:lnTo>
                        <a:lnTo>
                          <a:pt x="450" y="715"/>
                        </a:lnTo>
                        <a:lnTo>
                          <a:pt x="0" y="53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23" name="任意多边形 236622"/>
                  <p:cNvSpPr/>
                  <p:nvPr/>
                </p:nvSpPr>
                <p:spPr>
                  <a:xfrm>
                    <a:off x="5179" y="3350"/>
                    <a:ext cx="236" cy="206"/>
                  </a:xfrm>
                  <a:custGeom>
                    <a:avLst/>
                    <a:gdLst/>
                    <a:ahLst/>
                    <a:cxnLst/>
                    <a:pathLst>
                      <a:path w="236" h="825">
                        <a:moveTo>
                          <a:pt x="0" y="246"/>
                        </a:moveTo>
                        <a:lnTo>
                          <a:pt x="236" y="0"/>
                        </a:lnTo>
                        <a:lnTo>
                          <a:pt x="236" y="495"/>
                        </a:lnTo>
                        <a:lnTo>
                          <a:pt x="0" y="825"/>
                        </a:lnTo>
                        <a:lnTo>
                          <a:pt x="0" y="246"/>
                        </a:lnTo>
                        <a:close/>
                      </a:path>
                    </a:pathLst>
                  </a:custGeom>
                  <a:solidFill>
                    <a:srgbClr val="001F9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6624" name="组合 236623"/>
                <p:cNvGrpSpPr/>
                <p:nvPr/>
              </p:nvGrpSpPr>
              <p:grpSpPr>
                <a:xfrm>
                  <a:off x="4814" y="3280"/>
                  <a:ext cx="278" cy="246"/>
                  <a:chOff x="4814" y="3280"/>
                  <a:chExt cx="278" cy="246"/>
                </a:xfrm>
              </p:grpSpPr>
              <p:grpSp>
                <p:nvGrpSpPr>
                  <p:cNvPr id="236625" name="组合 236624"/>
                  <p:cNvGrpSpPr/>
                  <p:nvPr/>
                </p:nvGrpSpPr>
                <p:grpSpPr>
                  <a:xfrm>
                    <a:off x="4951" y="3280"/>
                    <a:ext cx="92" cy="68"/>
                    <a:chOff x="4951" y="3280"/>
                    <a:chExt cx="92" cy="68"/>
                  </a:xfrm>
                </p:grpSpPr>
                <p:sp>
                  <p:nvSpPr>
                    <p:cNvPr id="236626" name="任意多边形 236625"/>
                    <p:cNvSpPr/>
                    <p:nvPr/>
                  </p:nvSpPr>
                  <p:spPr>
                    <a:xfrm>
                      <a:off x="5008" y="3282"/>
                      <a:ext cx="35" cy="32"/>
                    </a:xfrm>
                    <a:custGeom>
                      <a:avLst/>
                      <a:gdLst>
                        <a:gd name="txL" fmla="*/ 0 w 22145"/>
                        <a:gd name="txT" fmla="*/ 0 h 22318"/>
                        <a:gd name="txR" fmla="*/ 22145 w 22145"/>
                        <a:gd name="txB" fmla="*/ 22318 h 22318"/>
                      </a:gdLst>
                      <a:ahLst/>
                      <a:cxnLst>
                        <a:cxn ang="180">
                          <a:pos x="0" y="6"/>
                        </a:cxn>
                        <a:cxn ang="90">
                          <a:pos x="22133" y="22318"/>
                        </a:cxn>
                        <a:cxn ang="90">
                          <a:pos x="545" y="21600"/>
                        </a:cxn>
                      </a:cxnLst>
                      <a:rect l="txL" t="txT" r="txR" b="txB"/>
                      <a:pathLst>
                        <a:path w="22145" h="22318" fill="none">
                          <a:moveTo>
                            <a:pt x="0" y="6"/>
                          </a:moveTo>
                          <a:arcTo wR="21600" hR="21600" stAng="-5486745" swAng="5601040"/>
                        </a:path>
                        <a:path w="22145" h="22318" stroke="0">
                          <a:moveTo>
                            <a:pt x="0" y="6"/>
                          </a:moveTo>
                          <a:arcTo wR="21600" hR="21600" stAng="-5486745" swAng="5601040"/>
                          <a:lnTo>
                            <a:pt x="545" y="2160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27" name="任意多边形 236626"/>
                    <p:cNvSpPr/>
                    <p:nvPr/>
                  </p:nvSpPr>
                  <p:spPr>
                    <a:xfrm>
                      <a:off x="4953" y="3280"/>
                      <a:ext cx="32" cy="31"/>
                    </a:xfrm>
                    <a:custGeom>
                      <a:avLst/>
                      <a:gdLst>
                        <a:gd name="txL" fmla="*/ 0 w 21496"/>
                        <a:gd name="txT" fmla="*/ 0 h 21592"/>
                        <a:gd name="txR" fmla="*/ 21496 w 21496"/>
                        <a:gd name="txB" fmla="*/ 21592 h 21592"/>
                      </a:gdLst>
                      <a:ahLst/>
                      <a:cxnLst>
                        <a:cxn ang="180">
                          <a:pos x="0" y="19479"/>
                        </a:cxn>
                        <a:cxn ang="270">
                          <a:pos x="20890" y="0"/>
                        </a:cxn>
                        <a:cxn ang="90">
                          <a:pos x="21496" y="21592"/>
                        </a:cxn>
                      </a:cxnLst>
                      <a:rect l="txL" t="txT" r="txR" b="txB"/>
                      <a:pathLst>
                        <a:path w="21496" h="21592" fill="none">
                          <a:moveTo>
                            <a:pt x="0" y="19479"/>
                          </a:moveTo>
                          <a:arcTo wR="21600" hR="21600" stAng="-10463161" swAng="4966702"/>
                        </a:path>
                        <a:path w="21496" h="21592" stroke="0">
                          <a:moveTo>
                            <a:pt x="0" y="19479"/>
                          </a:moveTo>
                          <a:arcTo wR="21600" hR="21600" stAng="-10463161" swAng="4966702"/>
                          <a:lnTo>
                            <a:pt x="21496" y="2159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28" name="任意多边形 236627"/>
                    <p:cNvSpPr/>
                    <p:nvPr/>
                  </p:nvSpPr>
                  <p:spPr>
                    <a:xfrm>
                      <a:off x="4951" y="3313"/>
                      <a:ext cx="31" cy="31"/>
                    </a:xfrm>
                    <a:custGeom>
                      <a:avLst/>
                      <a:gdLst/>
                      <a:ahLst/>
                      <a:cxnLst/>
                      <a:pathLst>
                        <a:path w="31" h="125">
                          <a:moveTo>
                            <a:pt x="0" y="0"/>
                          </a:moveTo>
                          <a:lnTo>
                            <a:pt x="0" y="116"/>
                          </a:lnTo>
                          <a:lnTo>
                            <a:pt x="31" y="125"/>
                          </a:lnTo>
                          <a:lnTo>
                            <a:pt x="31" y="1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29" name="任意多边形 236628"/>
                    <p:cNvSpPr/>
                    <p:nvPr/>
                  </p:nvSpPr>
                  <p:spPr>
                    <a:xfrm>
                      <a:off x="5008" y="3317"/>
                      <a:ext cx="31" cy="31"/>
                    </a:xfrm>
                    <a:custGeom>
                      <a:avLst/>
                      <a:gdLst/>
                      <a:ahLst/>
                      <a:cxnLst/>
                      <a:pathLst>
                        <a:path w="31" h="126">
                          <a:moveTo>
                            <a:pt x="0" y="0"/>
                          </a:moveTo>
                          <a:lnTo>
                            <a:pt x="0" y="116"/>
                          </a:lnTo>
                          <a:lnTo>
                            <a:pt x="31" y="126"/>
                          </a:lnTo>
                          <a:lnTo>
                            <a:pt x="31" y="1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6630" name="组合 236629"/>
                  <p:cNvGrpSpPr/>
                  <p:nvPr/>
                </p:nvGrpSpPr>
                <p:grpSpPr>
                  <a:xfrm>
                    <a:off x="4814" y="3416"/>
                    <a:ext cx="278" cy="110"/>
                    <a:chOff x="4814" y="3416"/>
                    <a:chExt cx="278" cy="110"/>
                  </a:xfrm>
                </p:grpSpPr>
                <p:sp>
                  <p:nvSpPr>
                    <p:cNvPr id="236631" name="任意多边形 236630"/>
                    <p:cNvSpPr/>
                    <p:nvPr/>
                  </p:nvSpPr>
                  <p:spPr>
                    <a:xfrm>
                      <a:off x="4814" y="3454"/>
                      <a:ext cx="278" cy="72"/>
                    </a:xfrm>
                    <a:custGeom>
                      <a:avLst/>
                      <a:gdLst/>
                      <a:ahLst/>
                      <a:cxnLst/>
                      <a:pathLst>
                        <a:path w="278" h="287">
                          <a:moveTo>
                            <a:pt x="0" y="0"/>
                          </a:moveTo>
                          <a:lnTo>
                            <a:pt x="0" y="179"/>
                          </a:lnTo>
                          <a:lnTo>
                            <a:pt x="278" y="287"/>
                          </a:lnTo>
                          <a:lnTo>
                            <a:pt x="278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32" name="任意多边形 236631"/>
                    <p:cNvSpPr/>
                    <p:nvPr/>
                  </p:nvSpPr>
                  <p:spPr>
                    <a:xfrm>
                      <a:off x="4818" y="3416"/>
                      <a:ext cx="261" cy="54"/>
                    </a:xfrm>
                    <a:custGeom>
                      <a:avLst/>
                      <a:gdLst/>
                      <a:ahLst/>
                      <a:cxnLst/>
                      <a:pathLst>
                        <a:path w="261" h="216">
                          <a:moveTo>
                            <a:pt x="0" y="0"/>
                          </a:moveTo>
                          <a:lnTo>
                            <a:pt x="0" y="126"/>
                          </a:lnTo>
                          <a:lnTo>
                            <a:pt x="261" y="216"/>
                          </a:lnTo>
                          <a:lnTo>
                            <a:pt x="261" y="9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36633" name="组合 236632"/>
              <p:cNvGrpSpPr/>
              <p:nvPr/>
            </p:nvGrpSpPr>
            <p:grpSpPr>
              <a:xfrm>
                <a:off x="4656" y="2187"/>
                <a:ext cx="432" cy="1469"/>
                <a:chOff x="4500" y="2929"/>
                <a:chExt cx="929" cy="419"/>
              </a:xfrm>
            </p:grpSpPr>
            <p:grpSp>
              <p:nvGrpSpPr>
                <p:cNvPr id="236634" name="组合 236633"/>
                <p:cNvGrpSpPr/>
                <p:nvPr/>
              </p:nvGrpSpPr>
              <p:grpSpPr>
                <a:xfrm>
                  <a:off x="4500" y="2929"/>
                  <a:ext cx="929" cy="419"/>
                  <a:chOff x="4500" y="2929"/>
                  <a:chExt cx="929" cy="419"/>
                </a:xfrm>
              </p:grpSpPr>
              <p:sp>
                <p:nvSpPr>
                  <p:cNvPr id="236635" name="任意多边形 236634"/>
                  <p:cNvSpPr/>
                  <p:nvPr/>
                </p:nvSpPr>
                <p:spPr>
                  <a:xfrm>
                    <a:off x="4505" y="3049"/>
                    <a:ext cx="924" cy="81"/>
                  </a:xfrm>
                  <a:custGeom>
                    <a:avLst/>
                    <a:gdLst/>
                    <a:ahLst/>
                    <a:cxnLst/>
                    <a:pathLst>
                      <a:path w="924" h="324">
                        <a:moveTo>
                          <a:pt x="0" y="237"/>
                        </a:moveTo>
                        <a:lnTo>
                          <a:pt x="522" y="324"/>
                        </a:lnTo>
                        <a:lnTo>
                          <a:pt x="924" y="62"/>
                        </a:lnTo>
                        <a:lnTo>
                          <a:pt x="421" y="0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36" name="任意多边形 236635"/>
                  <p:cNvSpPr/>
                  <p:nvPr/>
                </p:nvSpPr>
                <p:spPr>
                  <a:xfrm>
                    <a:off x="4632" y="2980"/>
                    <a:ext cx="384" cy="137"/>
                  </a:xfrm>
                  <a:custGeom>
                    <a:avLst/>
                    <a:gdLst/>
                    <a:ahLst/>
                    <a:cxnLst/>
                    <a:pathLst>
                      <a:path w="384" h="548">
                        <a:moveTo>
                          <a:pt x="0" y="0"/>
                        </a:moveTo>
                        <a:lnTo>
                          <a:pt x="384" y="27"/>
                        </a:lnTo>
                        <a:lnTo>
                          <a:pt x="384" y="548"/>
                        </a:lnTo>
                        <a:lnTo>
                          <a:pt x="0" y="4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37" name="任意多边形 236636"/>
                  <p:cNvSpPr/>
                  <p:nvPr/>
                </p:nvSpPr>
                <p:spPr>
                  <a:xfrm>
                    <a:off x="5011" y="2958"/>
                    <a:ext cx="331" cy="159"/>
                  </a:xfrm>
                  <a:custGeom>
                    <a:avLst/>
                    <a:gdLst/>
                    <a:ahLst/>
                    <a:cxnLst/>
                    <a:pathLst>
                      <a:path w="331" h="634">
                        <a:moveTo>
                          <a:pt x="0" y="117"/>
                        </a:moveTo>
                        <a:lnTo>
                          <a:pt x="0" y="634"/>
                        </a:lnTo>
                        <a:lnTo>
                          <a:pt x="331" y="425"/>
                        </a:lnTo>
                        <a:lnTo>
                          <a:pt x="331" y="0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38" name="任意多边形 236637"/>
                  <p:cNvSpPr/>
                  <p:nvPr/>
                </p:nvSpPr>
                <p:spPr>
                  <a:xfrm>
                    <a:off x="4632" y="2952"/>
                    <a:ext cx="710" cy="35"/>
                  </a:xfrm>
                  <a:custGeom>
                    <a:avLst/>
                    <a:gdLst/>
                    <a:ahLst/>
                    <a:cxnLst/>
                    <a:pathLst>
                      <a:path w="710" h="142">
                        <a:moveTo>
                          <a:pt x="0" y="115"/>
                        </a:moveTo>
                        <a:lnTo>
                          <a:pt x="379" y="142"/>
                        </a:lnTo>
                        <a:lnTo>
                          <a:pt x="710" y="25"/>
                        </a:lnTo>
                        <a:lnTo>
                          <a:pt x="379" y="0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39" name="任意多边形 236638"/>
                  <p:cNvSpPr/>
                  <p:nvPr/>
                </p:nvSpPr>
                <p:spPr>
                  <a:xfrm>
                    <a:off x="4724" y="2929"/>
                    <a:ext cx="519" cy="21"/>
                  </a:xfrm>
                  <a:custGeom>
                    <a:avLst/>
                    <a:gdLst/>
                    <a:ahLst/>
                    <a:cxnLst/>
                    <a:pathLst>
                      <a:path w="519" h="86">
                        <a:moveTo>
                          <a:pt x="0" y="69"/>
                        </a:moveTo>
                        <a:lnTo>
                          <a:pt x="275" y="86"/>
                        </a:lnTo>
                        <a:lnTo>
                          <a:pt x="519" y="21"/>
                        </a:lnTo>
                        <a:lnTo>
                          <a:pt x="258" y="0"/>
                        </a:lnTo>
                        <a:lnTo>
                          <a:pt x="0" y="69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40" name="任意多边形 236639"/>
                  <p:cNvSpPr/>
                  <p:nvPr/>
                </p:nvSpPr>
                <p:spPr>
                  <a:xfrm>
                    <a:off x="4724" y="2946"/>
                    <a:ext cx="271" cy="33"/>
                  </a:xfrm>
                  <a:custGeom>
                    <a:avLst/>
                    <a:gdLst/>
                    <a:ahLst/>
                    <a:cxnLst/>
                    <a:pathLst>
                      <a:path w="271" h="132">
                        <a:moveTo>
                          <a:pt x="0" y="0"/>
                        </a:moveTo>
                        <a:lnTo>
                          <a:pt x="271" y="16"/>
                        </a:lnTo>
                        <a:lnTo>
                          <a:pt x="271" y="132"/>
                        </a:lnTo>
                        <a:lnTo>
                          <a:pt x="0" y="1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41" name="任意多边形 236640"/>
                  <p:cNvSpPr/>
                  <p:nvPr/>
                </p:nvSpPr>
                <p:spPr>
                  <a:xfrm>
                    <a:off x="4995" y="2934"/>
                    <a:ext cx="248" cy="45"/>
                  </a:xfrm>
                  <a:custGeom>
                    <a:avLst/>
                    <a:gdLst/>
                    <a:ahLst/>
                    <a:cxnLst/>
                    <a:pathLst>
                      <a:path w="248" h="180">
                        <a:moveTo>
                          <a:pt x="0" y="65"/>
                        </a:moveTo>
                        <a:lnTo>
                          <a:pt x="0" y="180"/>
                        </a:lnTo>
                        <a:lnTo>
                          <a:pt x="248" y="93"/>
                        </a:lnTo>
                        <a:lnTo>
                          <a:pt x="248" y="0"/>
                        </a:lnTo>
                        <a:lnTo>
                          <a:pt x="0" y="65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42" name="任意多边形 236641"/>
                  <p:cNvSpPr/>
                  <p:nvPr/>
                </p:nvSpPr>
                <p:spPr>
                  <a:xfrm>
                    <a:off x="5023" y="3064"/>
                    <a:ext cx="406" cy="284"/>
                  </a:xfrm>
                  <a:custGeom>
                    <a:avLst/>
                    <a:gdLst/>
                    <a:ahLst/>
                    <a:cxnLst/>
                    <a:pathLst>
                      <a:path w="406" h="1138">
                        <a:moveTo>
                          <a:pt x="406" y="0"/>
                        </a:moveTo>
                        <a:lnTo>
                          <a:pt x="3" y="264"/>
                        </a:lnTo>
                        <a:lnTo>
                          <a:pt x="0" y="1138"/>
                        </a:lnTo>
                        <a:lnTo>
                          <a:pt x="406" y="797"/>
                        </a:lnTo>
                        <a:lnTo>
                          <a:pt x="406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643" name="任意多边形 236642"/>
                  <p:cNvSpPr/>
                  <p:nvPr/>
                </p:nvSpPr>
                <p:spPr>
                  <a:xfrm>
                    <a:off x="4500" y="3108"/>
                    <a:ext cx="526" cy="240"/>
                  </a:xfrm>
                  <a:custGeom>
                    <a:avLst/>
                    <a:gdLst/>
                    <a:ahLst/>
                    <a:cxnLst/>
                    <a:pathLst>
                      <a:path w="526" h="961">
                        <a:moveTo>
                          <a:pt x="5" y="0"/>
                        </a:moveTo>
                        <a:lnTo>
                          <a:pt x="526" y="87"/>
                        </a:lnTo>
                        <a:lnTo>
                          <a:pt x="526" y="961"/>
                        </a:lnTo>
                        <a:lnTo>
                          <a:pt x="0" y="80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6644" name="组合 236643"/>
                <p:cNvGrpSpPr/>
                <p:nvPr/>
              </p:nvGrpSpPr>
              <p:grpSpPr>
                <a:xfrm>
                  <a:off x="4561" y="2984"/>
                  <a:ext cx="413" cy="179"/>
                  <a:chOff x="4561" y="2984"/>
                  <a:chExt cx="413" cy="179"/>
                </a:xfrm>
              </p:grpSpPr>
              <p:grpSp>
                <p:nvGrpSpPr>
                  <p:cNvPr id="236645" name="组合 236644"/>
                  <p:cNvGrpSpPr/>
                  <p:nvPr/>
                </p:nvGrpSpPr>
                <p:grpSpPr>
                  <a:xfrm>
                    <a:off x="4658" y="2984"/>
                    <a:ext cx="316" cy="41"/>
                    <a:chOff x="4658" y="2984"/>
                    <a:chExt cx="316" cy="41"/>
                  </a:xfrm>
                </p:grpSpPr>
                <p:sp>
                  <p:nvSpPr>
                    <p:cNvPr id="236646" name="任意多边形 236645"/>
                    <p:cNvSpPr/>
                    <p:nvPr/>
                  </p:nvSpPr>
                  <p:spPr>
                    <a:xfrm>
                      <a:off x="4658" y="2984"/>
                      <a:ext cx="64" cy="32"/>
                    </a:xfrm>
                    <a:custGeom>
                      <a:avLst/>
                      <a:gdLst/>
                      <a:ahLst/>
                      <a:cxnLst/>
                      <a:pathLst>
                        <a:path w="64" h="129">
                          <a:moveTo>
                            <a:pt x="0" y="0"/>
                          </a:moveTo>
                          <a:lnTo>
                            <a:pt x="64" y="6"/>
                          </a:lnTo>
                          <a:lnTo>
                            <a:pt x="64" y="129"/>
                          </a:lnTo>
                          <a:lnTo>
                            <a:pt x="1" y="1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47" name="任意多边形 236646"/>
                    <p:cNvSpPr/>
                    <p:nvPr/>
                  </p:nvSpPr>
                  <p:spPr>
                    <a:xfrm>
                      <a:off x="4741" y="2987"/>
                      <a:ext cx="64" cy="32"/>
                    </a:xfrm>
                    <a:custGeom>
                      <a:avLst/>
                      <a:gdLst/>
                      <a:ahLst/>
                      <a:cxnLst/>
                      <a:pathLst>
                        <a:path w="64" h="131">
                          <a:moveTo>
                            <a:pt x="0" y="0"/>
                          </a:moveTo>
                          <a:lnTo>
                            <a:pt x="64" y="5"/>
                          </a:lnTo>
                          <a:lnTo>
                            <a:pt x="64" y="131"/>
                          </a:lnTo>
                          <a:lnTo>
                            <a:pt x="0" y="12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48" name="任意多边形 236647"/>
                    <p:cNvSpPr/>
                    <p:nvPr/>
                  </p:nvSpPr>
                  <p:spPr>
                    <a:xfrm>
                      <a:off x="4825" y="2988"/>
                      <a:ext cx="67" cy="34"/>
                    </a:xfrm>
                    <a:custGeom>
                      <a:avLst/>
                      <a:gdLst/>
                      <a:ahLst/>
                      <a:cxnLst/>
                      <a:pathLst>
                        <a:path w="67" h="134">
                          <a:moveTo>
                            <a:pt x="0" y="0"/>
                          </a:moveTo>
                          <a:lnTo>
                            <a:pt x="67" y="6"/>
                          </a:lnTo>
                          <a:lnTo>
                            <a:pt x="64" y="134"/>
                          </a:lnTo>
                          <a:lnTo>
                            <a:pt x="0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49" name="任意多边形 236648"/>
                    <p:cNvSpPr/>
                    <p:nvPr/>
                  </p:nvSpPr>
                  <p:spPr>
                    <a:xfrm>
                      <a:off x="4911" y="2990"/>
                      <a:ext cx="63" cy="35"/>
                    </a:xfrm>
                    <a:custGeom>
                      <a:avLst/>
                      <a:gdLst/>
                      <a:ahLst/>
                      <a:cxnLst/>
                      <a:pathLst>
                        <a:path w="63" h="138">
                          <a:moveTo>
                            <a:pt x="0" y="0"/>
                          </a:moveTo>
                          <a:lnTo>
                            <a:pt x="63" y="6"/>
                          </a:lnTo>
                          <a:lnTo>
                            <a:pt x="63" y="138"/>
                          </a:lnTo>
                          <a:lnTo>
                            <a:pt x="0" y="1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6650" name="组合 236649"/>
                  <p:cNvGrpSpPr/>
                  <p:nvPr/>
                </p:nvGrpSpPr>
                <p:grpSpPr>
                  <a:xfrm>
                    <a:off x="4656" y="3023"/>
                    <a:ext cx="317" cy="41"/>
                    <a:chOff x="4656" y="3023"/>
                    <a:chExt cx="317" cy="41"/>
                  </a:xfrm>
                </p:grpSpPr>
                <p:sp>
                  <p:nvSpPr>
                    <p:cNvPr id="236651" name="任意多边形 236650"/>
                    <p:cNvSpPr/>
                    <p:nvPr/>
                  </p:nvSpPr>
                  <p:spPr>
                    <a:xfrm>
                      <a:off x="4656" y="3023"/>
                      <a:ext cx="65" cy="33"/>
                    </a:xfrm>
                    <a:custGeom>
                      <a:avLst/>
                      <a:gdLst/>
                      <a:ahLst/>
                      <a:cxnLst/>
                      <a:pathLst>
                        <a:path w="65" h="133">
                          <a:moveTo>
                            <a:pt x="0" y="0"/>
                          </a:moveTo>
                          <a:lnTo>
                            <a:pt x="65" y="9"/>
                          </a:lnTo>
                          <a:lnTo>
                            <a:pt x="65" y="133"/>
                          </a:lnTo>
                          <a:lnTo>
                            <a:pt x="2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52" name="任意多边形 236651"/>
                    <p:cNvSpPr/>
                    <p:nvPr/>
                  </p:nvSpPr>
                  <p:spPr>
                    <a:xfrm>
                      <a:off x="4740" y="3025"/>
                      <a:ext cx="65" cy="34"/>
                    </a:xfrm>
                    <a:custGeom>
                      <a:avLst/>
                      <a:gdLst/>
                      <a:ahLst/>
                      <a:cxnLst/>
                      <a:pathLst>
                        <a:path w="65" h="134">
                          <a:moveTo>
                            <a:pt x="1" y="0"/>
                          </a:moveTo>
                          <a:lnTo>
                            <a:pt x="65" y="11"/>
                          </a:lnTo>
                          <a:lnTo>
                            <a:pt x="63" y="134"/>
                          </a:lnTo>
                          <a:lnTo>
                            <a:pt x="0" y="125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53" name="任意多边形 236652"/>
                    <p:cNvSpPr/>
                    <p:nvPr/>
                  </p:nvSpPr>
                  <p:spPr>
                    <a:xfrm>
                      <a:off x="4823" y="3028"/>
                      <a:ext cx="68" cy="33"/>
                    </a:xfrm>
                    <a:custGeom>
                      <a:avLst/>
                      <a:gdLst/>
                      <a:ahLst/>
                      <a:cxnLst/>
                      <a:pathLst>
                        <a:path w="68" h="132">
                          <a:moveTo>
                            <a:pt x="0" y="0"/>
                          </a:moveTo>
                          <a:lnTo>
                            <a:pt x="68" y="8"/>
                          </a:lnTo>
                          <a:lnTo>
                            <a:pt x="65" y="132"/>
                          </a:lnTo>
                          <a:lnTo>
                            <a:pt x="0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54" name="任意多边形 236653"/>
                    <p:cNvSpPr/>
                    <p:nvPr/>
                  </p:nvSpPr>
                  <p:spPr>
                    <a:xfrm>
                      <a:off x="4910" y="3031"/>
                      <a:ext cx="63" cy="33"/>
                    </a:xfrm>
                    <a:custGeom>
                      <a:avLst/>
                      <a:gdLst/>
                      <a:ahLst/>
                      <a:cxnLst/>
                      <a:pathLst>
                        <a:path w="63" h="133">
                          <a:moveTo>
                            <a:pt x="0" y="0"/>
                          </a:moveTo>
                          <a:lnTo>
                            <a:pt x="63" y="10"/>
                          </a:lnTo>
                          <a:lnTo>
                            <a:pt x="63" y="133"/>
                          </a:lnTo>
                          <a:lnTo>
                            <a:pt x="0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6655" name="组合 236654"/>
                  <p:cNvGrpSpPr/>
                  <p:nvPr/>
                </p:nvGrpSpPr>
                <p:grpSpPr>
                  <a:xfrm>
                    <a:off x="4561" y="3116"/>
                    <a:ext cx="396" cy="47"/>
                    <a:chOff x="4561" y="3116"/>
                    <a:chExt cx="396" cy="47"/>
                  </a:xfrm>
                </p:grpSpPr>
                <p:grpSp>
                  <p:nvGrpSpPr>
                    <p:cNvPr id="236656" name="组合 236655"/>
                    <p:cNvGrpSpPr/>
                    <p:nvPr/>
                  </p:nvGrpSpPr>
                  <p:grpSpPr>
                    <a:xfrm>
                      <a:off x="4561" y="3116"/>
                      <a:ext cx="396" cy="30"/>
                      <a:chOff x="4561" y="3116"/>
                      <a:chExt cx="396" cy="30"/>
                    </a:xfrm>
                  </p:grpSpPr>
                  <p:sp>
                    <p:nvSpPr>
                      <p:cNvPr id="236657" name="任意多边形 236656"/>
                      <p:cNvSpPr/>
                      <p:nvPr/>
                    </p:nvSpPr>
                    <p:spPr>
                      <a:xfrm>
                        <a:off x="4660" y="3121"/>
                        <a:ext cx="87" cy="15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7" h="61">
                            <a:moveTo>
                              <a:pt x="2" y="0"/>
                            </a:moveTo>
                            <a:lnTo>
                              <a:pt x="87" y="15"/>
                            </a:lnTo>
                            <a:lnTo>
                              <a:pt x="87" y="61"/>
                            </a:lnTo>
                            <a:lnTo>
                              <a:pt x="0" y="45"/>
                            </a:lnTo>
                            <a:lnTo>
                              <a:pt x="2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58" name="任意多边形 236657"/>
                      <p:cNvSpPr/>
                      <p:nvPr/>
                    </p:nvSpPr>
                    <p:spPr>
                      <a:xfrm>
                        <a:off x="4767" y="3125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5">
                            <a:moveTo>
                              <a:pt x="0" y="0"/>
                            </a:moveTo>
                            <a:lnTo>
                              <a:pt x="85" y="16"/>
                            </a:lnTo>
                            <a:lnTo>
                              <a:pt x="85" y="65"/>
                            </a:lnTo>
                            <a:lnTo>
                              <a:pt x="0" y="4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59" name="任意多边形 236658"/>
                      <p:cNvSpPr/>
                      <p:nvPr/>
                    </p:nvSpPr>
                    <p:spPr>
                      <a:xfrm>
                        <a:off x="4872" y="3130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4">
                            <a:moveTo>
                              <a:pt x="0" y="0"/>
                            </a:moveTo>
                            <a:lnTo>
                              <a:pt x="85" y="16"/>
                            </a:lnTo>
                            <a:lnTo>
                              <a:pt x="85" y="64"/>
                            </a:lnTo>
                            <a:lnTo>
                              <a:pt x="0" y="4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60" name="任意多边形 236659"/>
                      <p:cNvSpPr/>
                      <p:nvPr/>
                    </p:nvSpPr>
                    <p:spPr>
                      <a:xfrm>
                        <a:off x="4561" y="3116"/>
                        <a:ext cx="85" cy="15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1">
                            <a:moveTo>
                              <a:pt x="0" y="0"/>
                            </a:moveTo>
                            <a:lnTo>
                              <a:pt x="85" y="14"/>
                            </a:lnTo>
                            <a:lnTo>
                              <a:pt x="85" y="61"/>
                            </a:lnTo>
                            <a:lnTo>
                              <a:pt x="0" y="4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36661" name="组合 236660"/>
                    <p:cNvGrpSpPr/>
                    <p:nvPr/>
                  </p:nvGrpSpPr>
                  <p:grpSpPr>
                    <a:xfrm>
                      <a:off x="4561" y="3133"/>
                      <a:ext cx="396" cy="30"/>
                      <a:chOff x="4561" y="3133"/>
                      <a:chExt cx="396" cy="30"/>
                    </a:xfrm>
                  </p:grpSpPr>
                  <p:sp>
                    <p:nvSpPr>
                      <p:cNvPr id="236662" name="任意多边形 236661"/>
                      <p:cNvSpPr/>
                      <p:nvPr/>
                    </p:nvSpPr>
                    <p:spPr>
                      <a:xfrm>
                        <a:off x="4660" y="3138"/>
                        <a:ext cx="87" cy="15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7" h="62">
                            <a:moveTo>
                              <a:pt x="3" y="0"/>
                            </a:moveTo>
                            <a:lnTo>
                              <a:pt x="87" y="15"/>
                            </a:lnTo>
                            <a:lnTo>
                              <a:pt x="87" y="62"/>
                            </a:lnTo>
                            <a:lnTo>
                              <a:pt x="0" y="48"/>
                            </a:lnTo>
                            <a:lnTo>
                              <a:pt x="3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63" name="任意多边形 236662"/>
                      <p:cNvSpPr/>
                      <p:nvPr/>
                    </p:nvSpPr>
                    <p:spPr>
                      <a:xfrm>
                        <a:off x="4766" y="3142"/>
                        <a:ext cx="84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4" h="62">
                            <a:moveTo>
                              <a:pt x="0" y="0"/>
                            </a:moveTo>
                            <a:lnTo>
                              <a:pt x="84" y="15"/>
                            </a:lnTo>
                            <a:lnTo>
                              <a:pt x="84" y="62"/>
                            </a:ln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64" name="任意多边形 236663"/>
                      <p:cNvSpPr/>
                      <p:nvPr/>
                    </p:nvSpPr>
                    <p:spPr>
                      <a:xfrm>
                        <a:off x="4872" y="3147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3">
                            <a:moveTo>
                              <a:pt x="0" y="0"/>
                            </a:moveTo>
                            <a:lnTo>
                              <a:pt x="85" y="17"/>
                            </a:lnTo>
                            <a:lnTo>
                              <a:pt x="85" y="63"/>
                            </a:lnTo>
                            <a:lnTo>
                              <a:pt x="0" y="4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65" name="任意多边形 236664"/>
                      <p:cNvSpPr/>
                      <p:nvPr/>
                    </p:nvSpPr>
                    <p:spPr>
                      <a:xfrm>
                        <a:off x="4561" y="3133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2">
                            <a:moveTo>
                              <a:pt x="0" y="0"/>
                            </a:moveTo>
                            <a:lnTo>
                              <a:pt x="85" y="15"/>
                            </a:lnTo>
                            <a:lnTo>
                              <a:pt x="85" y="62"/>
                            </a:lnTo>
                            <a:lnTo>
                              <a:pt x="0" y="4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grpSp>
            <p:nvGrpSpPr>
              <p:cNvPr id="236666" name="组合 236665"/>
              <p:cNvGrpSpPr/>
              <p:nvPr/>
            </p:nvGrpSpPr>
            <p:grpSpPr>
              <a:xfrm>
                <a:off x="4032" y="2815"/>
                <a:ext cx="982" cy="1313"/>
                <a:chOff x="3359" y="2999"/>
                <a:chExt cx="982" cy="464"/>
              </a:xfrm>
            </p:grpSpPr>
            <p:sp>
              <p:nvSpPr>
                <p:cNvPr id="236667" name="任意多边形 236666"/>
                <p:cNvSpPr/>
                <p:nvPr/>
              </p:nvSpPr>
              <p:spPr>
                <a:xfrm>
                  <a:off x="3359" y="3027"/>
                  <a:ext cx="981" cy="50"/>
                </a:xfrm>
                <a:custGeom>
                  <a:avLst/>
                  <a:gdLst/>
                  <a:ahLst/>
                  <a:cxnLst/>
                  <a:pathLst>
                    <a:path w="981" h="204">
                      <a:moveTo>
                        <a:pt x="0" y="121"/>
                      </a:moveTo>
                      <a:lnTo>
                        <a:pt x="559" y="204"/>
                      </a:lnTo>
                      <a:lnTo>
                        <a:pt x="981" y="60"/>
                      </a:lnTo>
                      <a:lnTo>
                        <a:pt x="466" y="0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DF3F5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6668" name="任意多边形 236667"/>
                <p:cNvSpPr/>
                <p:nvPr/>
              </p:nvSpPr>
              <p:spPr>
                <a:xfrm>
                  <a:off x="3359" y="3056"/>
                  <a:ext cx="559" cy="407"/>
                </a:xfrm>
                <a:custGeom>
                  <a:avLst/>
                  <a:gdLst/>
                  <a:ahLst/>
                  <a:cxnLst/>
                  <a:pathLst>
                    <a:path w="559" h="1628">
                      <a:moveTo>
                        <a:pt x="0" y="0"/>
                      </a:moveTo>
                      <a:lnTo>
                        <a:pt x="559" y="85"/>
                      </a:lnTo>
                      <a:lnTo>
                        <a:pt x="559" y="1628"/>
                      </a:lnTo>
                      <a:lnTo>
                        <a:pt x="440" y="1593"/>
                      </a:lnTo>
                      <a:lnTo>
                        <a:pt x="442" y="1398"/>
                      </a:lnTo>
                      <a:lnTo>
                        <a:pt x="284" y="1341"/>
                      </a:lnTo>
                      <a:lnTo>
                        <a:pt x="284" y="1516"/>
                      </a:lnTo>
                      <a:lnTo>
                        <a:pt x="195" y="1479"/>
                      </a:lnTo>
                      <a:lnTo>
                        <a:pt x="195" y="1306"/>
                      </a:lnTo>
                      <a:lnTo>
                        <a:pt x="70" y="1255"/>
                      </a:lnTo>
                      <a:lnTo>
                        <a:pt x="70" y="1430"/>
                      </a:lnTo>
                      <a:lnTo>
                        <a:pt x="0" y="14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5F7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236669" name="组合 236668"/>
                <p:cNvGrpSpPr/>
                <p:nvPr/>
              </p:nvGrpSpPr>
              <p:grpSpPr>
                <a:xfrm>
                  <a:off x="3378" y="2999"/>
                  <a:ext cx="963" cy="464"/>
                  <a:chOff x="3378" y="2999"/>
                  <a:chExt cx="963" cy="464"/>
                </a:xfrm>
              </p:grpSpPr>
              <p:sp>
                <p:nvSpPr>
                  <p:cNvPr id="236670" name="任意多边形 236669"/>
                  <p:cNvSpPr/>
                  <p:nvPr/>
                </p:nvSpPr>
                <p:spPr>
                  <a:xfrm>
                    <a:off x="3918" y="3041"/>
                    <a:ext cx="423" cy="422"/>
                  </a:xfrm>
                  <a:custGeom>
                    <a:avLst/>
                    <a:gdLst/>
                    <a:ahLst/>
                    <a:cxnLst/>
                    <a:pathLst>
                      <a:path w="423" h="1688">
                        <a:moveTo>
                          <a:pt x="0" y="142"/>
                        </a:moveTo>
                        <a:lnTo>
                          <a:pt x="418" y="0"/>
                        </a:lnTo>
                        <a:lnTo>
                          <a:pt x="423" y="1305"/>
                        </a:lnTo>
                        <a:lnTo>
                          <a:pt x="0" y="1688"/>
                        </a:lnTo>
                        <a:lnTo>
                          <a:pt x="0" y="142"/>
                        </a:lnTo>
                        <a:close/>
                      </a:path>
                    </a:pathLst>
                  </a:custGeom>
                  <a:solidFill>
                    <a:srgbClr val="DF1F3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36671" name="组合 236670"/>
                  <p:cNvGrpSpPr/>
                  <p:nvPr/>
                </p:nvGrpSpPr>
                <p:grpSpPr>
                  <a:xfrm>
                    <a:off x="3643" y="3390"/>
                    <a:ext cx="163" cy="45"/>
                    <a:chOff x="3643" y="3390"/>
                    <a:chExt cx="163" cy="45"/>
                  </a:xfrm>
                </p:grpSpPr>
                <p:sp>
                  <p:nvSpPr>
                    <p:cNvPr id="236672" name="任意多边形 236671"/>
                    <p:cNvSpPr/>
                    <p:nvPr/>
                  </p:nvSpPr>
                  <p:spPr>
                    <a:xfrm>
                      <a:off x="3733" y="3398"/>
                      <a:ext cx="73" cy="32"/>
                    </a:xfrm>
                    <a:custGeom>
                      <a:avLst/>
                      <a:gdLst/>
                      <a:ahLst/>
                      <a:cxnLst/>
                      <a:pathLst>
                        <a:path w="73" h="127">
                          <a:moveTo>
                            <a:pt x="0" y="0"/>
                          </a:moveTo>
                          <a:lnTo>
                            <a:pt x="0" y="97"/>
                          </a:lnTo>
                          <a:lnTo>
                            <a:pt x="73" y="127"/>
                          </a:lnTo>
                          <a:lnTo>
                            <a:pt x="73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1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73" name="任意多边形 236672"/>
                    <p:cNvSpPr/>
                    <p:nvPr/>
                  </p:nvSpPr>
                  <p:spPr>
                    <a:xfrm>
                      <a:off x="3643" y="3390"/>
                      <a:ext cx="94" cy="45"/>
                    </a:xfrm>
                    <a:custGeom>
                      <a:avLst/>
                      <a:gdLst/>
                      <a:ahLst/>
                      <a:cxnLst/>
                      <a:pathLst>
                        <a:path w="94" h="181">
                          <a:moveTo>
                            <a:pt x="0" y="0"/>
                          </a:moveTo>
                          <a:lnTo>
                            <a:pt x="0" y="181"/>
                          </a:lnTo>
                          <a:lnTo>
                            <a:pt x="94" y="128"/>
                          </a:lnTo>
                          <a:lnTo>
                            <a:pt x="94" y="3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F1F3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6674" name="组合 236673"/>
                  <p:cNvGrpSpPr/>
                  <p:nvPr/>
                </p:nvGrpSpPr>
                <p:grpSpPr>
                  <a:xfrm>
                    <a:off x="3427" y="3368"/>
                    <a:ext cx="166" cy="46"/>
                    <a:chOff x="3427" y="3368"/>
                    <a:chExt cx="166" cy="46"/>
                  </a:xfrm>
                </p:grpSpPr>
                <p:sp>
                  <p:nvSpPr>
                    <p:cNvPr id="236675" name="任意多边形 236674"/>
                    <p:cNvSpPr/>
                    <p:nvPr/>
                  </p:nvSpPr>
                  <p:spPr>
                    <a:xfrm>
                      <a:off x="3520" y="3377"/>
                      <a:ext cx="73" cy="31"/>
                    </a:xfrm>
                    <a:custGeom>
                      <a:avLst/>
                      <a:gdLst/>
                      <a:ahLst/>
                      <a:cxnLst/>
                      <a:pathLst>
                        <a:path w="73" h="127">
                          <a:moveTo>
                            <a:pt x="0" y="0"/>
                          </a:moveTo>
                          <a:lnTo>
                            <a:pt x="0" y="97"/>
                          </a:lnTo>
                          <a:lnTo>
                            <a:pt x="73" y="127"/>
                          </a:lnTo>
                          <a:lnTo>
                            <a:pt x="73" y="2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1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676" name="任意多边形 236675"/>
                    <p:cNvSpPr/>
                    <p:nvPr/>
                  </p:nvSpPr>
                  <p:spPr>
                    <a:xfrm>
                      <a:off x="3427" y="3368"/>
                      <a:ext cx="95" cy="46"/>
                    </a:xfrm>
                    <a:custGeom>
                      <a:avLst/>
                      <a:gdLst/>
                      <a:ahLst/>
                      <a:cxnLst/>
                      <a:pathLst>
                        <a:path w="95" h="183">
                          <a:moveTo>
                            <a:pt x="0" y="0"/>
                          </a:moveTo>
                          <a:lnTo>
                            <a:pt x="0" y="183"/>
                          </a:lnTo>
                          <a:lnTo>
                            <a:pt x="95" y="131"/>
                          </a:lnTo>
                          <a:lnTo>
                            <a:pt x="95" y="4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F1F3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6677" name="组合 236676"/>
                  <p:cNvGrpSpPr/>
                  <p:nvPr/>
                </p:nvGrpSpPr>
                <p:grpSpPr>
                  <a:xfrm>
                    <a:off x="3378" y="3066"/>
                    <a:ext cx="504" cy="321"/>
                    <a:chOff x="3378" y="3066"/>
                    <a:chExt cx="504" cy="321"/>
                  </a:xfrm>
                </p:grpSpPr>
                <p:sp>
                  <p:nvSpPr>
                    <p:cNvPr id="236678" name="任意多边形 236677"/>
                    <p:cNvSpPr/>
                    <p:nvPr/>
                  </p:nvSpPr>
                  <p:spPr>
                    <a:xfrm>
                      <a:off x="3398" y="3066"/>
                      <a:ext cx="457" cy="321"/>
                    </a:xfrm>
                    <a:custGeom>
                      <a:avLst/>
                      <a:gdLst/>
                      <a:ahLst/>
                      <a:cxnLst/>
                      <a:pathLst>
                        <a:path w="457" h="1284">
                          <a:moveTo>
                            <a:pt x="0" y="0"/>
                          </a:moveTo>
                          <a:lnTo>
                            <a:pt x="457" y="68"/>
                          </a:lnTo>
                          <a:lnTo>
                            <a:pt x="457" y="1284"/>
                          </a:lnTo>
                          <a:lnTo>
                            <a:pt x="2" y="11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236679" name="组合 236678"/>
                    <p:cNvGrpSpPr/>
                    <p:nvPr/>
                  </p:nvGrpSpPr>
                  <p:grpSpPr>
                    <a:xfrm>
                      <a:off x="3378" y="3066"/>
                      <a:ext cx="504" cy="315"/>
                      <a:chOff x="3378" y="3066"/>
                      <a:chExt cx="504" cy="315"/>
                    </a:xfrm>
                  </p:grpSpPr>
                  <p:sp>
                    <p:nvSpPr>
                      <p:cNvPr id="236680" name="直接连接符 236679"/>
                      <p:cNvSpPr/>
                      <p:nvPr/>
                    </p:nvSpPr>
                    <p:spPr>
                      <a:xfrm>
                        <a:off x="3382" y="3307"/>
                        <a:ext cx="500" cy="38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1" name="直接连接符 236680"/>
                      <p:cNvSpPr/>
                      <p:nvPr/>
                    </p:nvSpPr>
                    <p:spPr>
                      <a:xfrm>
                        <a:off x="3378" y="3266"/>
                        <a:ext cx="499" cy="33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2" name="直接连接符 236681"/>
                      <p:cNvSpPr/>
                      <p:nvPr/>
                    </p:nvSpPr>
                    <p:spPr>
                      <a:xfrm>
                        <a:off x="3388" y="3225"/>
                        <a:ext cx="489" cy="29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3" name="直接连接符 236682"/>
                      <p:cNvSpPr/>
                      <p:nvPr/>
                    </p:nvSpPr>
                    <p:spPr>
                      <a:xfrm>
                        <a:off x="3384" y="3181"/>
                        <a:ext cx="489" cy="27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4" name="直接连接符 236683"/>
                      <p:cNvSpPr/>
                      <p:nvPr/>
                    </p:nvSpPr>
                    <p:spPr>
                      <a:xfrm>
                        <a:off x="3394" y="3140"/>
                        <a:ext cx="479" cy="22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5" name="直接连接符 236684"/>
                      <p:cNvSpPr/>
                      <p:nvPr/>
                    </p:nvSpPr>
                    <p:spPr>
                      <a:xfrm>
                        <a:off x="3378" y="3102"/>
                        <a:ext cx="490" cy="19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6" name="直接连接符 236685"/>
                      <p:cNvSpPr/>
                      <p:nvPr/>
                    </p:nvSpPr>
                    <p:spPr>
                      <a:xfrm>
                        <a:off x="3495" y="3066"/>
                        <a:ext cx="1" cy="293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7" name="直接连接符 236686"/>
                      <p:cNvSpPr/>
                      <p:nvPr/>
                    </p:nvSpPr>
                    <p:spPr>
                      <a:xfrm>
                        <a:off x="3608" y="3071"/>
                        <a:ext cx="1" cy="300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6688" name="直接连接符 236687"/>
                      <p:cNvSpPr/>
                      <p:nvPr/>
                    </p:nvSpPr>
                    <p:spPr>
                      <a:xfrm>
                        <a:off x="3729" y="3075"/>
                        <a:ext cx="1" cy="306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</p:grpSp>
              </p:grpSp>
              <p:grpSp>
                <p:nvGrpSpPr>
                  <p:cNvPr id="236689" name="组合 236688"/>
                  <p:cNvGrpSpPr/>
                  <p:nvPr/>
                </p:nvGrpSpPr>
                <p:grpSpPr>
                  <a:xfrm>
                    <a:off x="3568" y="2999"/>
                    <a:ext cx="586" cy="65"/>
                    <a:chOff x="3568" y="2999"/>
                    <a:chExt cx="586" cy="65"/>
                  </a:xfrm>
                </p:grpSpPr>
                <p:grpSp>
                  <p:nvGrpSpPr>
                    <p:cNvPr id="236690" name="组合 236689"/>
                    <p:cNvGrpSpPr/>
                    <p:nvPr/>
                  </p:nvGrpSpPr>
                  <p:grpSpPr>
                    <a:xfrm>
                      <a:off x="3568" y="2999"/>
                      <a:ext cx="586" cy="65"/>
                      <a:chOff x="3568" y="2999"/>
                      <a:chExt cx="586" cy="65"/>
                    </a:xfrm>
                  </p:grpSpPr>
                  <p:sp>
                    <p:nvSpPr>
                      <p:cNvPr id="236691" name="任意多边形 236690"/>
                      <p:cNvSpPr/>
                      <p:nvPr/>
                    </p:nvSpPr>
                    <p:spPr>
                      <a:xfrm>
                        <a:off x="3568" y="2999"/>
                        <a:ext cx="586" cy="2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86" h="104">
                            <a:moveTo>
                              <a:pt x="0" y="67"/>
                            </a:moveTo>
                            <a:lnTo>
                              <a:pt x="340" y="104"/>
                            </a:lnTo>
                            <a:lnTo>
                              <a:pt x="586" y="34"/>
                            </a:lnTo>
                            <a:lnTo>
                              <a:pt x="254" y="0"/>
                            </a:lnTo>
                            <a:lnTo>
                              <a:pt x="0" y="67"/>
                            </a:lnTo>
                            <a:close/>
                          </a:path>
                        </a:pathLst>
                      </a:custGeom>
                      <a:solidFill>
                        <a:srgbClr val="DF3F5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92" name="任意多边形 236691"/>
                      <p:cNvSpPr/>
                      <p:nvPr/>
                    </p:nvSpPr>
                    <p:spPr>
                      <a:xfrm>
                        <a:off x="3907" y="3008"/>
                        <a:ext cx="243" cy="5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43" h="227">
                            <a:moveTo>
                              <a:pt x="0" y="70"/>
                            </a:moveTo>
                            <a:lnTo>
                              <a:pt x="243" y="0"/>
                            </a:lnTo>
                            <a:lnTo>
                              <a:pt x="243" y="144"/>
                            </a:lnTo>
                            <a:lnTo>
                              <a:pt x="0" y="227"/>
                            </a:lnTo>
                            <a:lnTo>
                              <a:pt x="0" y="70"/>
                            </a:lnTo>
                            <a:close/>
                          </a:path>
                        </a:pathLst>
                      </a:custGeom>
                      <a:solidFill>
                        <a:srgbClr val="DF1F3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693" name="任意多边形 236692"/>
                      <p:cNvSpPr/>
                      <p:nvPr/>
                    </p:nvSpPr>
                    <p:spPr>
                      <a:xfrm>
                        <a:off x="3568" y="3016"/>
                        <a:ext cx="339" cy="4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39" h="194">
                            <a:moveTo>
                              <a:pt x="339" y="37"/>
                            </a:moveTo>
                            <a:lnTo>
                              <a:pt x="339" y="194"/>
                            </a:lnTo>
                            <a:lnTo>
                              <a:pt x="0" y="150"/>
                            </a:lnTo>
                            <a:lnTo>
                              <a:pt x="0" y="0"/>
                            </a:lnTo>
                            <a:lnTo>
                              <a:pt x="339" y="37"/>
                            </a:lnTo>
                            <a:close/>
                          </a:path>
                        </a:pathLst>
                      </a:custGeom>
                      <a:solidFill>
                        <a:srgbClr val="FF5F7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36694" name="任意多边形 236693"/>
                    <p:cNvSpPr/>
                    <p:nvPr/>
                  </p:nvSpPr>
                  <p:spPr>
                    <a:xfrm>
                      <a:off x="3612" y="3024"/>
                      <a:ext cx="195" cy="11"/>
                    </a:xfrm>
                    <a:custGeom>
                      <a:avLst/>
                      <a:gdLst/>
                      <a:ahLst/>
                      <a:cxnLst/>
                      <a:pathLst>
                        <a:path w="195" h="46">
                          <a:moveTo>
                            <a:pt x="1" y="0"/>
                          </a:moveTo>
                          <a:lnTo>
                            <a:pt x="195" y="18"/>
                          </a:lnTo>
                          <a:lnTo>
                            <a:pt x="195" y="46"/>
                          </a:lnTo>
                          <a:lnTo>
                            <a:pt x="0" y="29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36695" name="组合 236694"/>
              <p:cNvGrpSpPr/>
              <p:nvPr/>
            </p:nvGrpSpPr>
            <p:grpSpPr>
              <a:xfrm>
                <a:off x="4800" y="3158"/>
                <a:ext cx="960" cy="970"/>
                <a:chOff x="5097" y="3080"/>
                <a:chExt cx="658" cy="380"/>
              </a:xfrm>
            </p:grpSpPr>
            <p:grpSp>
              <p:nvGrpSpPr>
                <p:cNvPr id="236696" name="组合 236695"/>
                <p:cNvGrpSpPr/>
                <p:nvPr/>
              </p:nvGrpSpPr>
              <p:grpSpPr>
                <a:xfrm>
                  <a:off x="5097" y="3080"/>
                  <a:ext cx="658" cy="380"/>
                  <a:chOff x="5097" y="3080"/>
                  <a:chExt cx="658" cy="380"/>
                </a:xfrm>
              </p:grpSpPr>
              <p:sp>
                <p:nvSpPr>
                  <p:cNvPr id="236697" name="任意多边形 236696"/>
                  <p:cNvSpPr/>
                  <p:nvPr/>
                </p:nvSpPr>
                <p:spPr>
                  <a:xfrm>
                    <a:off x="5220" y="3092"/>
                    <a:ext cx="385" cy="33"/>
                  </a:xfrm>
                  <a:custGeom>
                    <a:avLst/>
                    <a:gdLst/>
                    <a:ahLst/>
                    <a:cxnLst/>
                    <a:pathLst>
                      <a:path w="385" h="132">
                        <a:moveTo>
                          <a:pt x="0" y="104"/>
                        </a:moveTo>
                        <a:lnTo>
                          <a:pt x="237" y="132"/>
                        </a:lnTo>
                        <a:lnTo>
                          <a:pt x="385" y="20"/>
                        </a:lnTo>
                        <a:lnTo>
                          <a:pt x="161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00D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36698" name="组合 236697"/>
                  <p:cNvGrpSpPr/>
                  <p:nvPr/>
                </p:nvGrpSpPr>
                <p:grpSpPr>
                  <a:xfrm>
                    <a:off x="5282" y="3080"/>
                    <a:ext cx="269" cy="39"/>
                    <a:chOff x="5282" y="3080"/>
                    <a:chExt cx="269" cy="39"/>
                  </a:xfrm>
                </p:grpSpPr>
                <p:sp>
                  <p:nvSpPr>
                    <p:cNvPr id="236699" name="任意多边形 236698"/>
                    <p:cNvSpPr/>
                    <p:nvPr/>
                  </p:nvSpPr>
                  <p:spPr>
                    <a:xfrm>
                      <a:off x="5282" y="3095"/>
                      <a:ext cx="163" cy="24"/>
                    </a:xfrm>
                    <a:custGeom>
                      <a:avLst/>
                      <a:gdLst/>
                      <a:ahLst/>
                      <a:cxnLst/>
                      <a:pathLst>
                        <a:path w="163" h="96">
                          <a:moveTo>
                            <a:pt x="1" y="0"/>
                          </a:moveTo>
                          <a:lnTo>
                            <a:pt x="163" y="16"/>
                          </a:lnTo>
                          <a:lnTo>
                            <a:pt x="163" y="96"/>
                          </a:lnTo>
                          <a:lnTo>
                            <a:pt x="0" y="78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00BFD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00" name="任意多边形 236699"/>
                    <p:cNvSpPr/>
                    <p:nvPr/>
                  </p:nvSpPr>
                  <p:spPr>
                    <a:xfrm>
                      <a:off x="5445" y="3083"/>
                      <a:ext cx="106" cy="36"/>
                    </a:xfrm>
                    <a:custGeom>
                      <a:avLst/>
                      <a:gdLst/>
                      <a:ahLst/>
                      <a:cxnLst/>
                      <a:pathLst>
                        <a:path w="106" h="145">
                          <a:moveTo>
                            <a:pt x="0" y="67"/>
                          </a:moveTo>
                          <a:lnTo>
                            <a:pt x="0" y="145"/>
                          </a:lnTo>
                          <a:lnTo>
                            <a:pt x="106" y="67"/>
                          </a:lnTo>
                          <a:lnTo>
                            <a:pt x="106" y="0"/>
                          </a:lnTo>
                          <a:lnTo>
                            <a:pt x="0" y="67"/>
                          </a:lnTo>
                          <a:close/>
                        </a:path>
                      </a:pathLst>
                    </a:custGeom>
                    <a:solidFill>
                      <a:srgbClr val="009FB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01" name="任意多边形 236700"/>
                    <p:cNvSpPr/>
                    <p:nvPr/>
                  </p:nvSpPr>
                  <p:spPr>
                    <a:xfrm>
                      <a:off x="5283" y="3080"/>
                      <a:ext cx="268" cy="19"/>
                    </a:xfrm>
                    <a:custGeom>
                      <a:avLst/>
                      <a:gdLst/>
                      <a:ahLst/>
                      <a:cxnLst/>
                      <a:pathLst>
                        <a:path w="268" h="80">
                          <a:moveTo>
                            <a:pt x="0" y="63"/>
                          </a:moveTo>
                          <a:lnTo>
                            <a:pt x="162" y="80"/>
                          </a:lnTo>
                          <a:lnTo>
                            <a:pt x="268" y="14"/>
                          </a:lnTo>
                          <a:lnTo>
                            <a:pt x="109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00D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36702" name="任意多边形 236701"/>
                  <p:cNvSpPr/>
                  <p:nvPr/>
                </p:nvSpPr>
                <p:spPr>
                  <a:xfrm>
                    <a:off x="5221" y="3118"/>
                    <a:ext cx="234" cy="131"/>
                  </a:xfrm>
                  <a:custGeom>
                    <a:avLst/>
                    <a:gdLst/>
                    <a:ahLst/>
                    <a:cxnLst/>
                    <a:pathLst>
                      <a:path w="234" h="525">
                        <a:moveTo>
                          <a:pt x="0" y="0"/>
                        </a:moveTo>
                        <a:lnTo>
                          <a:pt x="234" y="27"/>
                        </a:lnTo>
                        <a:lnTo>
                          <a:pt x="234" y="525"/>
                        </a:lnTo>
                        <a:lnTo>
                          <a:pt x="0" y="47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03" name="任意多边形 236702"/>
                  <p:cNvSpPr/>
                  <p:nvPr/>
                </p:nvSpPr>
                <p:spPr>
                  <a:xfrm>
                    <a:off x="5455" y="3097"/>
                    <a:ext cx="149" cy="152"/>
                  </a:xfrm>
                  <a:custGeom>
                    <a:avLst/>
                    <a:gdLst/>
                    <a:ahLst/>
                    <a:cxnLst/>
                    <a:pathLst>
                      <a:path w="149" h="608">
                        <a:moveTo>
                          <a:pt x="0" y="111"/>
                        </a:moveTo>
                        <a:lnTo>
                          <a:pt x="149" y="0"/>
                        </a:lnTo>
                        <a:lnTo>
                          <a:pt x="149" y="465"/>
                        </a:lnTo>
                        <a:lnTo>
                          <a:pt x="0" y="608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rgbClr val="009FB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04" name="任意多边形 236703"/>
                  <p:cNvSpPr/>
                  <p:nvPr/>
                </p:nvSpPr>
                <p:spPr>
                  <a:xfrm>
                    <a:off x="5453" y="3214"/>
                    <a:ext cx="302" cy="108"/>
                  </a:xfrm>
                  <a:custGeom>
                    <a:avLst/>
                    <a:gdLst/>
                    <a:ahLst/>
                    <a:cxnLst/>
                    <a:pathLst>
                      <a:path w="302" h="433">
                        <a:moveTo>
                          <a:pt x="151" y="0"/>
                        </a:moveTo>
                        <a:lnTo>
                          <a:pt x="0" y="142"/>
                        </a:lnTo>
                        <a:lnTo>
                          <a:pt x="56" y="433"/>
                        </a:lnTo>
                        <a:lnTo>
                          <a:pt x="302" y="160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05" name="任意多边形 236704"/>
                  <p:cNvSpPr/>
                  <p:nvPr/>
                </p:nvSpPr>
                <p:spPr>
                  <a:xfrm>
                    <a:off x="5097" y="3236"/>
                    <a:ext cx="412" cy="86"/>
                  </a:xfrm>
                  <a:custGeom>
                    <a:avLst/>
                    <a:gdLst/>
                    <a:ahLst/>
                    <a:cxnLst/>
                    <a:pathLst>
                      <a:path w="412" h="343">
                        <a:moveTo>
                          <a:pt x="120" y="0"/>
                        </a:moveTo>
                        <a:lnTo>
                          <a:pt x="357" y="52"/>
                        </a:lnTo>
                        <a:lnTo>
                          <a:pt x="412" y="343"/>
                        </a:lnTo>
                        <a:lnTo>
                          <a:pt x="0" y="247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009FB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06" name="任意多边形 236705"/>
                  <p:cNvSpPr/>
                  <p:nvPr/>
                </p:nvSpPr>
                <p:spPr>
                  <a:xfrm>
                    <a:off x="5507" y="3253"/>
                    <a:ext cx="246" cy="207"/>
                  </a:xfrm>
                  <a:custGeom>
                    <a:avLst/>
                    <a:gdLst/>
                    <a:ahLst/>
                    <a:cxnLst/>
                    <a:pathLst>
                      <a:path w="246" h="825">
                        <a:moveTo>
                          <a:pt x="1" y="273"/>
                        </a:moveTo>
                        <a:lnTo>
                          <a:pt x="246" y="0"/>
                        </a:lnTo>
                        <a:lnTo>
                          <a:pt x="246" y="446"/>
                        </a:lnTo>
                        <a:lnTo>
                          <a:pt x="0" y="825"/>
                        </a:lnTo>
                        <a:lnTo>
                          <a:pt x="1" y="273"/>
                        </a:lnTo>
                        <a:close/>
                      </a:path>
                    </a:pathLst>
                  </a:custGeom>
                  <a:solidFill>
                    <a:srgbClr val="009FB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07" name="任意多边形 236706"/>
                  <p:cNvSpPr/>
                  <p:nvPr/>
                </p:nvSpPr>
                <p:spPr>
                  <a:xfrm>
                    <a:off x="5097" y="3298"/>
                    <a:ext cx="411" cy="161"/>
                  </a:xfrm>
                  <a:custGeom>
                    <a:avLst/>
                    <a:gdLst/>
                    <a:ahLst/>
                    <a:cxnLst/>
                    <a:pathLst>
                      <a:path w="411" h="647">
                        <a:moveTo>
                          <a:pt x="0" y="0"/>
                        </a:moveTo>
                        <a:lnTo>
                          <a:pt x="411" y="95"/>
                        </a:lnTo>
                        <a:lnTo>
                          <a:pt x="411" y="647"/>
                        </a:lnTo>
                        <a:lnTo>
                          <a:pt x="0" y="5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6708" name="组合 236707"/>
                <p:cNvGrpSpPr/>
                <p:nvPr/>
              </p:nvGrpSpPr>
              <p:grpSpPr>
                <a:xfrm>
                  <a:off x="5245" y="3124"/>
                  <a:ext cx="177" cy="85"/>
                  <a:chOff x="5245" y="3124"/>
                  <a:chExt cx="177" cy="85"/>
                </a:xfrm>
              </p:grpSpPr>
              <p:grpSp>
                <p:nvGrpSpPr>
                  <p:cNvPr id="236709" name="组合 236708"/>
                  <p:cNvGrpSpPr/>
                  <p:nvPr/>
                </p:nvGrpSpPr>
                <p:grpSpPr>
                  <a:xfrm>
                    <a:off x="5245" y="3124"/>
                    <a:ext cx="177" cy="28"/>
                    <a:chOff x="5245" y="3124"/>
                    <a:chExt cx="177" cy="28"/>
                  </a:xfrm>
                </p:grpSpPr>
                <p:sp>
                  <p:nvSpPr>
                    <p:cNvPr id="236710" name="任意多边形 236709"/>
                    <p:cNvSpPr/>
                    <p:nvPr/>
                  </p:nvSpPr>
                  <p:spPr>
                    <a:xfrm>
                      <a:off x="5245" y="3124"/>
                      <a:ext cx="38" cy="23"/>
                    </a:xfrm>
                    <a:custGeom>
                      <a:avLst/>
                      <a:gdLst/>
                      <a:ahLst/>
                      <a:cxnLst/>
                      <a:pathLst>
                        <a:path w="38" h="91">
                          <a:moveTo>
                            <a:pt x="0" y="0"/>
                          </a:moveTo>
                          <a:lnTo>
                            <a:pt x="38" y="3"/>
                          </a:lnTo>
                          <a:lnTo>
                            <a:pt x="38" y="91"/>
                          </a:lnTo>
                          <a:lnTo>
                            <a:pt x="0" y="8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11" name="任意多边形 236710"/>
                    <p:cNvSpPr/>
                    <p:nvPr/>
                  </p:nvSpPr>
                  <p:spPr>
                    <a:xfrm>
                      <a:off x="5313" y="3126"/>
                      <a:ext cx="37" cy="24"/>
                    </a:xfrm>
                    <a:custGeom>
                      <a:avLst/>
                      <a:gdLst/>
                      <a:ahLst/>
                      <a:cxnLst/>
                      <a:pathLst>
                        <a:path w="37" h="96">
                          <a:moveTo>
                            <a:pt x="0" y="0"/>
                          </a:moveTo>
                          <a:lnTo>
                            <a:pt x="37" y="5"/>
                          </a:lnTo>
                          <a:lnTo>
                            <a:pt x="37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12" name="任意多边形 236711"/>
                    <p:cNvSpPr/>
                    <p:nvPr/>
                  </p:nvSpPr>
                  <p:spPr>
                    <a:xfrm>
                      <a:off x="5384" y="3129"/>
                      <a:ext cx="38" cy="23"/>
                    </a:xfrm>
                    <a:custGeom>
                      <a:avLst/>
                      <a:gdLst/>
                      <a:ahLst/>
                      <a:cxnLst/>
                      <a:pathLst>
                        <a:path w="38" h="94">
                          <a:moveTo>
                            <a:pt x="0" y="0"/>
                          </a:moveTo>
                          <a:lnTo>
                            <a:pt x="38" y="5"/>
                          </a:lnTo>
                          <a:lnTo>
                            <a:pt x="38" y="94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6713" name="组合 236712"/>
                  <p:cNvGrpSpPr/>
                  <p:nvPr/>
                </p:nvGrpSpPr>
                <p:grpSpPr>
                  <a:xfrm>
                    <a:off x="5245" y="3151"/>
                    <a:ext cx="177" cy="30"/>
                    <a:chOff x="5245" y="3151"/>
                    <a:chExt cx="177" cy="30"/>
                  </a:xfrm>
                </p:grpSpPr>
                <p:sp>
                  <p:nvSpPr>
                    <p:cNvPr id="236714" name="任意多边形 236713"/>
                    <p:cNvSpPr/>
                    <p:nvPr/>
                  </p:nvSpPr>
                  <p:spPr>
                    <a:xfrm>
                      <a:off x="5245" y="3151"/>
                      <a:ext cx="38" cy="24"/>
                    </a:xfrm>
                    <a:custGeom>
                      <a:avLst/>
                      <a:gdLst/>
                      <a:ahLst/>
                      <a:cxnLst/>
                      <a:pathLst>
                        <a:path w="38" h="95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95"/>
                          </a:lnTo>
                          <a:lnTo>
                            <a:pt x="0" y="8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15" name="任意多边形 236714"/>
                    <p:cNvSpPr/>
                    <p:nvPr/>
                  </p:nvSpPr>
                  <p:spPr>
                    <a:xfrm>
                      <a:off x="5313" y="3154"/>
                      <a:ext cx="37" cy="24"/>
                    </a:xfrm>
                    <a:custGeom>
                      <a:avLst/>
                      <a:gdLst/>
                      <a:ahLst/>
                      <a:cxnLst/>
                      <a:pathLst>
                        <a:path w="37" h="96">
                          <a:moveTo>
                            <a:pt x="0" y="0"/>
                          </a:moveTo>
                          <a:lnTo>
                            <a:pt x="37" y="8"/>
                          </a:lnTo>
                          <a:lnTo>
                            <a:pt x="37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16" name="任意多边形 236715"/>
                    <p:cNvSpPr/>
                    <p:nvPr/>
                  </p:nvSpPr>
                  <p:spPr>
                    <a:xfrm>
                      <a:off x="5384" y="3157"/>
                      <a:ext cx="38" cy="24"/>
                    </a:xfrm>
                    <a:custGeom>
                      <a:avLst/>
                      <a:gdLst/>
                      <a:ahLst/>
                      <a:cxnLst/>
                      <a:pathLst>
                        <a:path w="38" h="95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95"/>
                          </a:ln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6717" name="组合 236716"/>
                  <p:cNvGrpSpPr/>
                  <p:nvPr/>
                </p:nvGrpSpPr>
                <p:grpSpPr>
                  <a:xfrm>
                    <a:off x="5245" y="3178"/>
                    <a:ext cx="177" cy="31"/>
                    <a:chOff x="5245" y="3178"/>
                    <a:chExt cx="177" cy="31"/>
                  </a:xfrm>
                </p:grpSpPr>
                <p:sp>
                  <p:nvSpPr>
                    <p:cNvPr id="236718" name="任意多边形 236717"/>
                    <p:cNvSpPr/>
                    <p:nvPr/>
                  </p:nvSpPr>
                  <p:spPr>
                    <a:xfrm>
                      <a:off x="5245" y="3178"/>
                      <a:ext cx="38" cy="25"/>
                    </a:xfrm>
                    <a:custGeom>
                      <a:avLst/>
                      <a:gdLst/>
                      <a:ahLst/>
                      <a:cxnLst/>
                      <a:pathLst>
                        <a:path w="38" h="96">
                          <a:moveTo>
                            <a:pt x="0" y="0"/>
                          </a:moveTo>
                          <a:lnTo>
                            <a:pt x="38" y="8"/>
                          </a:lnTo>
                          <a:lnTo>
                            <a:pt x="38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19" name="任意多边形 236718"/>
                    <p:cNvSpPr/>
                    <p:nvPr/>
                  </p:nvSpPr>
                  <p:spPr>
                    <a:xfrm>
                      <a:off x="5313" y="3182"/>
                      <a:ext cx="37" cy="24"/>
                    </a:xfrm>
                    <a:custGeom>
                      <a:avLst/>
                      <a:gdLst/>
                      <a:ahLst/>
                      <a:cxnLst/>
                      <a:pathLst>
                        <a:path w="37" h="96">
                          <a:moveTo>
                            <a:pt x="0" y="0"/>
                          </a:moveTo>
                          <a:lnTo>
                            <a:pt x="37" y="6"/>
                          </a:lnTo>
                          <a:lnTo>
                            <a:pt x="37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6720" name="任意多边形 236719"/>
                    <p:cNvSpPr/>
                    <p:nvPr/>
                  </p:nvSpPr>
                  <p:spPr>
                    <a:xfrm>
                      <a:off x="5384" y="3185"/>
                      <a:ext cx="38" cy="24"/>
                    </a:xfrm>
                    <a:custGeom>
                      <a:avLst/>
                      <a:gdLst/>
                      <a:ahLst/>
                      <a:cxnLst/>
                      <a:pathLst>
                        <a:path w="38" h="95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95"/>
                          </a:ln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36721" name="组合 236720"/>
              <p:cNvGrpSpPr/>
              <p:nvPr/>
            </p:nvGrpSpPr>
            <p:grpSpPr>
              <a:xfrm>
                <a:off x="3504" y="3101"/>
                <a:ext cx="816" cy="1027"/>
                <a:chOff x="3902" y="2970"/>
                <a:chExt cx="752" cy="300"/>
              </a:xfrm>
            </p:grpSpPr>
            <p:grpSp>
              <p:nvGrpSpPr>
                <p:cNvPr id="236722" name="组合 236721"/>
                <p:cNvGrpSpPr/>
                <p:nvPr/>
              </p:nvGrpSpPr>
              <p:grpSpPr>
                <a:xfrm>
                  <a:off x="3902" y="2970"/>
                  <a:ext cx="752" cy="300"/>
                  <a:chOff x="3902" y="2970"/>
                  <a:chExt cx="752" cy="300"/>
                </a:xfrm>
              </p:grpSpPr>
              <p:sp>
                <p:nvSpPr>
                  <p:cNvPr id="236723" name="任意多边形 236722"/>
                  <p:cNvSpPr/>
                  <p:nvPr/>
                </p:nvSpPr>
                <p:spPr>
                  <a:xfrm>
                    <a:off x="3902" y="3034"/>
                    <a:ext cx="752" cy="43"/>
                  </a:xfrm>
                  <a:custGeom>
                    <a:avLst/>
                    <a:gdLst/>
                    <a:ahLst/>
                    <a:cxnLst/>
                    <a:pathLst>
                      <a:path w="752" h="169">
                        <a:moveTo>
                          <a:pt x="556" y="169"/>
                        </a:moveTo>
                        <a:lnTo>
                          <a:pt x="752" y="79"/>
                        </a:lnTo>
                        <a:lnTo>
                          <a:pt x="210" y="0"/>
                        </a:lnTo>
                        <a:lnTo>
                          <a:pt x="0" y="92"/>
                        </a:lnTo>
                        <a:lnTo>
                          <a:pt x="556" y="169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24" name="任意多边形 236723"/>
                  <p:cNvSpPr/>
                  <p:nvPr/>
                </p:nvSpPr>
                <p:spPr>
                  <a:xfrm>
                    <a:off x="3939" y="2970"/>
                    <a:ext cx="626" cy="21"/>
                  </a:xfrm>
                  <a:custGeom>
                    <a:avLst/>
                    <a:gdLst/>
                    <a:ahLst/>
                    <a:cxnLst/>
                    <a:pathLst>
                      <a:path w="626" h="83">
                        <a:moveTo>
                          <a:pt x="0" y="42"/>
                        </a:moveTo>
                        <a:lnTo>
                          <a:pt x="488" y="83"/>
                        </a:lnTo>
                        <a:lnTo>
                          <a:pt x="626" y="46"/>
                        </a:lnTo>
                        <a:lnTo>
                          <a:pt x="150" y="0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25" name="任意多边形 236724"/>
                  <p:cNvSpPr/>
                  <p:nvPr/>
                </p:nvSpPr>
                <p:spPr>
                  <a:xfrm>
                    <a:off x="4429" y="2981"/>
                    <a:ext cx="137" cy="88"/>
                  </a:xfrm>
                  <a:custGeom>
                    <a:avLst/>
                    <a:gdLst/>
                    <a:ahLst/>
                    <a:cxnLst/>
                    <a:pathLst>
                      <a:path w="137" h="348">
                        <a:moveTo>
                          <a:pt x="0" y="36"/>
                        </a:moveTo>
                        <a:lnTo>
                          <a:pt x="137" y="0"/>
                        </a:lnTo>
                        <a:lnTo>
                          <a:pt x="137" y="291"/>
                        </a:lnTo>
                        <a:lnTo>
                          <a:pt x="0" y="348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26" name="任意多边形 236725"/>
                  <p:cNvSpPr/>
                  <p:nvPr/>
                </p:nvSpPr>
                <p:spPr>
                  <a:xfrm>
                    <a:off x="3938" y="2980"/>
                    <a:ext cx="491" cy="88"/>
                  </a:xfrm>
                  <a:custGeom>
                    <a:avLst/>
                    <a:gdLst/>
                    <a:ahLst/>
                    <a:cxnLst/>
                    <a:pathLst>
                      <a:path w="491" h="350">
                        <a:moveTo>
                          <a:pt x="1" y="0"/>
                        </a:moveTo>
                        <a:lnTo>
                          <a:pt x="491" y="41"/>
                        </a:lnTo>
                        <a:lnTo>
                          <a:pt x="491" y="350"/>
                        </a:lnTo>
                        <a:lnTo>
                          <a:pt x="0" y="279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27" name="任意多边形 236726"/>
                  <p:cNvSpPr/>
                  <p:nvPr/>
                </p:nvSpPr>
                <p:spPr>
                  <a:xfrm>
                    <a:off x="4458" y="3054"/>
                    <a:ext cx="196" cy="216"/>
                  </a:xfrm>
                  <a:custGeom>
                    <a:avLst/>
                    <a:gdLst/>
                    <a:ahLst/>
                    <a:cxnLst/>
                    <a:pathLst>
                      <a:path w="196" h="866">
                        <a:moveTo>
                          <a:pt x="196" y="0"/>
                        </a:moveTo>
                        <a:lnTo>
                          <a:pt x="0" y="91"/>
                        </a:lnTo>
                        <a:lnTo>
                          <a:pt x="0" y="866"/>
                        </a:lnTo>
                        <a:lnTo>
                          <a:pt x="196" y="755"/>
                        </a:lnTo>
                        <a:lnTo>
                          <a:pt x="196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28" name="任意多边形 236727"/>
                  <p:cNvSpPr/>
                  <p:nvPr/>
                </p:nvSpPr>
                <p:spPr>
                  <a:xfrm>
                    <a:off x="3902" y="3057"/>
                    <a:ext cx="558" cy="213"/>
                  </a:xfrm>
                  <a:custGeom>
                    <a:avLst/>
                    <a:gdLst/>
                    <a:ahLst/>
                    <a:cxnLst/>
                    <a:pathLst>
                      <a:path w="558" h="853">
                        <a:moveTo>
                          <a:pt x="0" y="0"/>
                        </a:moveTo>
                        <a:lnTo>
                          <a:pt x="558" y="78"/>
                        </a:lnTo>
                        <a:lnTo>
                          <a:pt x="556" y="853"/>
                        </a:lnTo>
                        <a:lnTo>
                          <a:pt x="0" y="74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6729" name="组合 236728"/>
                <p:cNvGrpSpPr/>
                <p:nvPr/>
              </p:nvGrpSpPr>
              <p:grpSpPr>
                <a:xfrm>
                  <a:off x="3962" y="2984"/>
                  <a:ext cx="473" cy="127"/>
                  <a:chOff x="3962" y="2984"/>
                  <a:chExt cx="473" cy="127"/>
                </a:xfrm>
              </p:grpSpPr>
              <p:sp>
                <p:nvSpPr>
                  <p:cNvPr id="236730" name="任意多边形 236729"/>
                  <p:cNvSpPr/>
                  <p:nvPr/>
                </p:nvSpPr>
                <p:spPr>
                  <a:xfrm>
                    <a:off x="3962" y="2984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31">
                        <a:moveTo>
                          <a:pt x="0" y="0"/>
                        </a:moveTo>
                        <a:lnTo>
                          <a:pt x="73" y="8"/>
                        </a:lnTo>
                        <a:lnTo>
                          <a:pt x="73" y="31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1" name="任意多边形 236730"/>
                  <p:cNvSpPr/>
                  <p:nvPr/>
                </p:nvSpPr>
                <p:spPr>
                  <a:xfrm>
                    <a:off x="4055" y="2997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29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29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2" name="任意多边形 236731"/>
                  <p:cNvSpPr/>
                  <p:nvPr/>
                </p:nvSpPr>
                <p:spPr>
                  <a:xfrm>
                    <a:off x="4158" y="2988"/>
                    <a:ext cx="71" cy="8"/>
                  </a:xfrm>
                  <a:custGeom>
                    <a:avLst/>
                    <a:gdLst/>
                    <a:ahLst/>
                    <a:cxnLst/>
                    <a:pathLst>
                      <a:path w="71" h="31">
                        <a:moveTo>
                          <a:pt x="0" y="0"/>
                        </a:moveTo>
                        <a:lnTo>
                          <a:pt x="71" y="8"/>
                        </a:lnTo>
                        <a:lnTo>
                          <a:pt x="71" y="31"/>
                        </a:lnTo>
                        <a:lnTo>
                          <a:pt x="0" y="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3" name="任意多边形 236732"/>
                  <p:cNvSpPr/>
                  <p:nvPr/>
                </p:nvSpPr>
                <p:spPr>
                  <a:xfrm>
                    <a:off x="4264" y="2991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30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30"/>
                        </a:lnTo>
                        <a:lnTo>
                          <a:pt x="0" y="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4" name="任意多边形 236733"/>
                  <p:cNvSpPr/>
                  <p:nvPr/>
                </p:nvSpPr>
                <p:spPr>
                  <a:xfrm>
                    <a:off x="4264" y="3003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29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29"/>
                        </a:lnTo>
                        <a:lnTo>
                          <a:pt x="0" y="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5" name="任意多边形 236734"/>
                  <p:cNvSpPr/>
                  <p:nvPr/>
                </p:nvSpPr>
                <p:spPr>
                  <a:xfrm>
                    <a:off x="4155" y="3014"/>
                    <a:ext cx="71" cy="7"/>
                  </a:xfrm>
                  <a:custGeom>
                    <a:avLst/>
                    <a:gdLst/>
                    <a:ahLst/>
                    <a:cxnLst/>
                    <a:pathLst>
                      <a:path w="71" h="30">
                        <a:moveTo>
                          <a:pt x="0" y="0"/>
                        </a:moveTo>
                        <a:lnTo>
                          <a:pt x="71" y="7"/>
                        </a:lnTo>
                        <a:lnTo>
                          <a:pt x="71" y="30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6" name="任意多边形 236735"/>
                  <p:cNvSpPr/>
                  <p:nvPr/>
                </p:nvSpPr>
                <p:spPr>
                  <a:xfrm>
                    <a:off x="4264" y="3028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29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29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7" name="任意多边形 236736"/>
                  <p:cNvSpPr/>
                  <p:nvPr/>
                </p:nvSpPr>
                <p:spPr>
                  <a:xfrm>
                    <a:off x="4360" y="3080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31">
                        <a:moveTo>
                          <a:pt x="0" y="0"/>
                        </a:moveTo>
                        <a:lnTo>
                          <a:pt x="73" y="8"/>
                        </a:lnTo>
                        <a:lnTo>
                          <a:pt x="73" y="31"/>
                        </a:lnTo>
                        <a:lnTo>
                          <a:pt x="0" y="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6738" name="任意多边形 236737"/>
                  <p:cNvSpPr/>
                  <p:nvPr/>
                </p:nvSpPr>
                <p:spPr>
                  <a:xfrm>
                    <a:off x="4364" y="3103"/>
                    <a:ext cx="71" cy="8"/>
                  </a:xfrm>
                  <a:custGeom>
                    <a:avLst/>
                    <a:gdLst/>
                    <a:ahLst/>
                    <a:cxnLst/>
                    <a:pathLst>
                      <a:path w="71" h="29">
                        <a:moveTo>
                          <a:pt x="0" y="0"/>
                        </a:moveTo>
                        <a:lnTo>
                          <a:pt x="71" y="6"/>
                        </a:lnTo>
                        <a:lnTo>
                          <a:pt x="71" y="29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>
                    <a:solidFill>
                      <a:srgbClr val="F8FAF8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36739" name="爆炸形 1 236738"/>
            <p:cNvSpPr/>
            <p:nvPr/>
          </p:nvSpPr>
          <p:spPr>
            <a:xfrm>
              <a:off x="2499" y="3802"/>
              <a:ext cx="336" cy="336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0" name="爆炸形 1 236739"/>
            <p:cNvSpPr/>
            <p:nvPr/>
          </p:nvSpPr>
          <p:spPr>
            <a:xfrm>
              <a:off x="2691" y="3522"/>
              <a:ext cx="336" cy="336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1" name="爆炸形 1 236740"/>
            <p:cNvSpPr/>
            <p:nvPr/>
          </p:nvSpPr>
          <p:spPr>
            <a:xfrm>
              <a:off x="2835" y="3298"/>
              <a:ext cx="336" cy="336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2" name="爆炸形 1 236741"/>
            <p:cNvSpPr/>
            <p:nvPr/>
          </p:nvSpPr>
          <p:spPr>
            <a:xfrm>
              <a:off x="3075" y="3018"/>
              <a:ext cx="288" cy="336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3" name="爆炸形 1 236742"/>
            <p:cNvSpPr/>
            <p:nvPr/>
          </p:nvSpPr>
          <p:spPr>
            <a:xfrm>
              <a:off x="3267" y="2794"/>
              <a:ext cx="288" cy="280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4" name="爆炸形 1 236743"/>
            <p:cNvSpPr/>
            <p:nvPr/>
          </p:nvSpPr>
          <p:spPr>
            <a:xfrm>
              <a:off x="3459" y="2626"/>
              <a:ext cx="240" cy="224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5" name="爆炸形 1 236744"/>
            <p:cNvSpPr/>
            <p:nvPr/>
          </p:nvSpPr>
          <p:spPr>
            <a:xfrm>
              <a:off x="3555" y="2402"/>
              <a:ext cx="240" cy="224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6" name="爆炸形 1 236745"/>
            <p:cNvSpPr/>
            <p:nvPr/>
          </p:nvSpPr>
          <p:spPr>
            <a:xfrm>
              <a:off x="2595" y="3074"/>
              <a:ext cx="240" cy="224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7" name="爆炸形 1 236746"/>
            <p:cNvSpPr/>
            <p:nvPr/>
          </p:nvSpPr>
          <p:spPr>
            <a:xfrm>
              <a:off x="2883" y="2794"/>
              <a:ext cx="240" cy="224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8" name="爆炸形 1 236747"/>
            <p:cNvSpPr/>
            <p:nvPr/>
          </p:nvSpPr>
          <p:spPr>
            <a:xfrm>
              <a:off x="3123" y="2570"/>
              <a:ext cx="240" cy="224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49" name="爆炸形 1 236748"/>
            <p:cNvSpPr/>
            <p:nvPr/>
          </p:nvSpPr>
          <p:spPr>
            <a:xfrm>
              <a:off x="2787" y="3802"/>
              <a:ext cx="336" cy="336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0" name="爆炸形 1 236749"/>
            <p:cNvSpPr/>
            <p:nvPr/>
          </p:nvSpPr>
          <p:spPr>
            <a:xfrm>
              <a:off x="2979" y="3522"/>
              <a:ext cx="336" cy="336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1" name="爆炸形 1 236750"/>
            <p:cNvSpPr/>
            <p:nvPr/>
          </p:nvSpPr>
          <p:spPr>
            <a:xfrm>
              <a:off x="3171" y="3242"/>
              <a:ext cx="288" cy="336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2" name="任意多边形 236751"/>
            <p:cNvSpPr/>
            <p:nvPr/>
          </p:nvSpPr>
          <p:spPr>
            <a:xfrm flipV="1">
              <a:off x="2595" y="3242"/>
              <a:ext cx="144" cy="504"/>
            </a:xfrm>
            <a:custGeom>
              <a:avLst/>
              <a:gdLst>
                <a:gd name="txL" fmla="*/ 5037 w 21600"/>
                <a:gd name="txT" fmla="*/ 2277 h 21600"/>
                <a:gd name="txR" fmla="*/ 16557 w 21600"/>
                <a:gd name="txB" fmla="*/ 13677 h 21600"/>
              </a:gdLst>
              <a:ahLst/>
              <a:cxnLst>
                <a:cxn ang="270">
                  <a:pos x="10860" y="2187"/>
                </a:cxn>
                <a:cxn ang="180">
                  <a:pos x="2928" y="10800"/>
                </a:cxn>
                <a:cxn ang="90">
                  <a:pos x="10860" y="21600"/>
                </a:cxn>
                <a:cxn ang="0">
                  <a:pos x="18672" y="1080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3" name="任意多边形 236752"/>
            <p:cNvSpPr/>
            <p:nvPr/>
          </p:nvSpPr>
          <p:spPr>
            <a:xfrm flipV="1">
              <a:off x="2835" y="3018"/>
              <a:ext cx="144" cy="504"/>
            </a:xfrm>
            <a:custGeom>
              <a:avLst/>
              <a:gdLst>
                <a:gd name="txL" fmla="*/ 5037 w 21600"/>
                <a:gd name="txT" fmla="*/ 2277 h 21600"/>
                <a:gd name="txR" fmla="*/ 16557 w 21600"/>
                <a:gd name="txB" fmla="*/ 13677 h 21600"/>
              </a:gdLst>
              <a:ahLst/>
              <a:cxnLst>
                <a:cxn ang="270">
                  <a:pos x="10860" y="2187"/>
                </a:cxn>
                <a:cxn ang="180">
                  <a:pos x="2928" y="10800"/>
                </a:cxn>
                <a:cxn ang="90">
                  <a:pos x="10860" y="21600"/>
                </a:cxn>
                <a:cxn ang="0">
                  <a:pos x="18672" y="1080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4" name="任意多边形 236753"/>
            <p:cNvSpPr/>
            <p:nvPr/>
          </p:nvSpPr>
          <p:spPr>
            <a:xfrm flipV="1">
              <a:off x="2595" y="3634"/>
              <a:ext cx="192" cy="504"/>
            </a:xfrm>
            <a:custGeom>
              <a:avLst/>
              <a:gdLst>
                <a:gd name="txL" fmla="*/ 5037 w 21600"/>
                <a:gd name="txT" fmla="*/ 2277 h 21600"/>
                <a:gd name="txR" fmla="*/ 16557 w 21600"/>
                <a:gd name="txB" fmla="*/ 13677 h 21600"/>
              </a:gdLst>
              <a:ahLst/>
              <a:cxnLst>
                <a:cxn ang="270">
                  <a:pos x="10860" y="2187"/>
                </a:cxn>
                <a:cxn ang="180">
                  <a:pos x="2928" y="10800"/>
                </a:cxn>
                <a:cxn ang="90">
                  <a:pos x="10860" y="21600"/>
                </a:cxn>
                <a:cxn ang="0">
                  <a:pos x="18672" y="1080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5" name="爆炸形 1 236754"/>
            <p:cNvSpPr/>
            <p:nvPr/>
          </p:nvSpPr>
          <p:spPr>
            <a:xfrm>
              <a:off x="3411" y="2234"/>
              <a:ext cx="240" cy="224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6" name="爆炸形 1 236755"/>
            <p:cNvSpPr/>
            <p:nvPr/>
          </p:nvSpPr>
          <p:spPr>
            <a:xfrm>
              <a:off x="3363" y="3018"/>
              <a:ext cx="240" cy="224"/>
            </a:xfrm>
            <a:prstGeom prst="irregularSeal1">
              <a:avLst/>
            </a:prstGeom>
            <a:solidFill>
              <a:srgbClr val="008000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57" name="任意多边形 236756"/>
            <p:cNvSpPr/>
            <p:nvPr/>
          </p:nvSpPr>
          <p:spPr>
            <a:xfrm flipV="1">
              <a:off x="2547" y="2986"/>
              <a:ext cx="624" cy="1152"/>
            </a:xfrm>
            <a:custGeom>
              <a:avLst/>
              <a:gdLst>
                <a:gd name="txL" fmla="*/ 5382 w 21600"/>
                <a:gd name="txT" fmla="*/ 5382 h 21600"/>
                <a:gd name="txR" fmla="*/ 16217 w 21600"/>
                <a:gd name="txB" fmla="*/ 16217 h 21600"/>
              </a:gdLst>
              <a:ahLst/>
              <a:cxnLst>
                <a:cxn ang="0">
                  <a:pos x="18017" y="10800"/>
                </a:cxn>
                <a:cxn ang="90">
                  <a:pos x="10800" y="21600"/>
                </a:cxn>
                <a:cxn ang="180">
                  <a:pos x="3582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7165" y="21600"/>
                  </a:lnTo>
                  <a:lnTo>
                    <a:pt x="144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99FF"/>
            </a:solidFill>
            <a:ln w="12700" cap="sq" cmpd="sng">
              <a:prstDash val="solid"/>
              <a:miter/>
              <a:headEnd type="none" w="sm" len="sm"/>
              <a:tailEnd type="none" w="sm" len="sm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CC99FF"/>
              </a:extrusionClr>
            </a:sp3d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36761" name="组合 236760"/>
          <p:cNvGrpSpPr/>
          <p:nvPr/>
        </p:nvGrpSpPr>
        <p:grpSpPr>
          <a:xfrm>
            <a:off x="457200" y="3444875"/>
            <a:ext cx="1135380" cy="968375"/>
            <a:chOff x="480" y="2425"/>
            <a:chExt cx="715" cy="594"/>
          </a:xfrm>
        </p:grpSpPr>
        <p:graphicFrame>
          <p:nvGraphicFramePr>
            <p:cNvPr id="236762" name="对象 236761"/>
            <p:cNvGraphicFramePr/>
            <p:nvPr/>
          </p:nvGraphicFramePr>
          <p:xfrm>
            <a:off x="480" y="2425"/>
            <a:ext cx="288" cy="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6" name="" r:id="rId3" imgW="3154680" imgH="4708525" progId="MS_ClipArt_Gallery.2">
                    <p:embed/>
                  </p:oleObj>
                </mc:Choice>
                <mc:Fallback>
                  <p:oleObj name="" r:id="rId3" imgW="3154680" imgH="4708525" progId="MS_ClipArt_Gallery.2">
                    <p:embed/>
                    <p:pic>
                      <p:nvPicPr>
                        <p:cNvPr id="0" name="图片 308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80" y="2425"/>
                          <a:ext cx="288" cy="59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6763" name="对象 236762"/>
            <p:cNvGraphicFramePr/>
            <p:nvPr/>
          </p:nvGraphicFramePr>
          <p:xfrm>
            <a:off x="960" y="2438"/>
            <a:ext cx="235" cy="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" r:id="rId5" imgW="3154680" imgH="4708525" progId="MS_ClipArt_Gallery.2">
                    <p:embed/>
                  </p:oleObj>
                </mc:Choice>
                <mc:Fallback>
                  <p:oleObj name="" r:id="rId5" imgW="3154680" imgH="4708525" progId="MS_ClipArt_Gallery.2">
                    <p:embed/>
                    <p:pic>
                      <p:nvPicPr>
                        <p:cNvPr id="0" name="图片 308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60" y="2438"/>
                          <a:ext cx="235" cy="4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6764" name="组合 236763"/>
          <p:cNvGrpSpPr/>
          <p:nvPr/>
        </p:nvGrpSpPr>
        <p:grpSpPr>
          <a:xfrm>
            <a:off x="28575" y="3368675"/>
            <a:ext cx="3354705" cy="3291205"/>
            <a:chOff x="0" y="2160"/>
            <a:chExt cx="2113" cy="2131"/>
          </a:xfrm>
        </p:grpSpPr>
        <p:sp>
          <p:nvSpPr>
            <p:cNvPr id="236765" name="平行四边形 236764"/>
            <p:cNvSpPr/>
            <p:nvPr/>
          </p:nvSpPr>
          <p:spPr>
            <a:xfrm>
              <a:off x="0" y="2197"/>
              <a:ext cx="2112" cy="1956"/>
            </a:xfrm>
            <a:prstGeom prst="parallelogram">
              <a:avLst>
                <a:gd name="adj" fmla="val 0"/>
              </a:avLst>
            </a:prstGeom>
            <a:solidFill>
              <a:srgbClr val="0099FF"/>
            </a:solidFill>
            <a:ln w="12700">
              <a:noFill/>
            </a:ln>
          </p:spPr>
          <p:txBody>
            <a:bodyPr wrap="none" lIns="92075" tIns="46038" rIns="92075" bIns="46038" anchor="ctr"/>
            <a:p>
              <a:pPr>
                <a:buClr>
                  <a:schemeClr val="tx2"/>
                </a:buClr>
                <a:buChar char="•"/>
              </a:pPr>
              <a:endParaRPr sz="3600" b="0" dirty="0"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236766" name="椭圆 236765"/>
            <p:cNvSpPr/>
            <p:nvPr/>
          </p:nvSpPr>
          <p:spPr>
            <a:xfrm flipH="1">
              <a:off x="144" y="4030"/>
              <a:ext cx="48" cy="123"/>
            </a:xfrm>
            <a:prstGeom prst="ellipse">
              <a:avLst/>
            </a:prstGeom>
            <a:solidFill>
              <a:srgbClr val="F8FAF8"/>
            </a:solidFill>
            <a:ln w="12700" cap="sq" cmpd="sng">
              <a:solidFill>
                <a:srgbClr val="F8FAF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36767" name="组合 236766"/>
            <p:cNvGrpSpPr/>
            <p:nvPr/>
          </p:nvGrpSpPr>
          <p:grpSpPr>
            <a:xfrm>
              <a:off x="438" y="2931"/>
              <a:ext cx="768" cy="1197"/>
              <a:chOff x="3840" y="960"/>
              <a:chExt cx="768" cy="999"/>
            </a:xfrm>
          </p:grpSpPr>
          <p:sp>
            <p:nvSpPr>
              <p:cNvPr id="236768" name="任意多边形 236767"/>
              <p:cNvSpPr/>
              <p:nvPr/>
            </p:nvSpPr>
            <p:spPr>
              <a:xfrm flipV="1">
                <a:off x="4128" y="960"/>
                <a:ext cx="480" cy="653"/>
              </a:xfrm>
              <a:custGeom>
                <a:avLst/>
                <a:gdLst>
                  <a:gd name="txL" fmla="*/ 5804 w 21600"/>
                  <a:gd name="txT" fmla="*/ 5804 h 21600"/>
                  <a:gd name="txR" fmla="*/ 15795 w 21600"/>
                  <a:gd name="txB" fmla="*/ 15795 h 21600"/>
                </a:gdLst>
                <a:ahLst/>
                <a:cxnLst>
                  <a:cxn ang="0">
                    <a:pos x="17595" y="10800"/>
                  </a:cxn>
                  <a:cxn ang="90">
                    <a:pos x="10800" y="21600"/>
                  </a:cxn>
                  <a:cxn ang="180">
                    <a:pos x="40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09" y="21600"/>
                    </a:lnTo>
                    <a:lnTo>
                      <a:pt x="135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769" name="任意多边形 236768"/>
              <p:cNvSpPr/>
              <p:nvPr/>
            </p:nvSpPr>
            <p:spPr>
              <a:xfrm flipV="1">
                <a:off x="3984" y="1056"/>
                <a:ext cx="528" cy="729"/>
              </a:xfrm>
              <a:custGeom>
                <a:avLst/>
                <a:gdLst>
                  <a:gd name="txL" fmla="*/ 5604 w 21600"/>
                  <a:gd name="txT" fmla="*/ 5604 h 21600"/>
                  <a:gd name="txR" fmla="*/ 15995 w 21600"/>
                  <a:gd name="txB" fmla="*/ 15995 h 21600"/>
                </a:gdLst>
                <a:ahLst/>
                <a:cxnLst>
                  <a:cxn ang="0">
                    <a:pos x="17795" y="10800"/>
                  </a:cxn>
                  <a:cxn ang="90">
                    <a:pos x="10800" y="21600"/>
                  </a:cxn>
                  <a:cxn ang="180">
                    <a:pos x="38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609" y="21600"/>
                    </a:lnTo>
                    <a:lnTo>
                      <a:pt x="139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770" name="任意多边形 236769"/>
              <p:cNvSpPr/>
              <p:nvPr/>
            </p:nvSpPr>
            <p:spPr>
              <a:xfrm flipV="1">
                <a:off x="3840" y="1152"/>
                <a:ext cx="576" cy="807"/>
              </a:xfrm>
              <a:custGeom>
                <a:avLst/>
                <a:gdLst>
                  <a:gd name="txL" fmla="*/ 5827 w 21600"/>
                  <a:gd name="txT" fmla="*/ 5827 h 21600"/>
                  <a:gd name="txR" fmla="*/ 15773 w 21600"/>
                  <a:gd name="txB" fmla="*/ 15773 h 21600"/>
                </a:gdLst>
                <a:ahLst/>
                <a:cxnLst>
                  <a:cxn ang="0">
                    <a:pos x="17573" y="10800"/>
                  </a:cxn>
                  <a:cxn ang="90">
                    <a:pos x="10800" y="21600"/>
                  </a:cxn>
                  <a:cxn ang="180">
                    <a:pos x="4027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54" y="21600"/>
                    </a:lnTo>
                    <a:lnTo>
                      <a:pt x="1354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771" name="组合 236770"/>
            <p:cNvGrpSpPr/>
            <p:nvPr/>
          </p:nvGrpSpPr>
          <p:grpSpPr>
            <a:xfrm>
              <a:off x="1200" y="2496"/>
              <a:ext cx="192" cy="403"/>
              <a:chOff x="1008" y="624"/>
              <a:chExt cx="672" cy="1200"/>
            </a:xfrm>
          </p:grpSpPr>
          <p:sp>
            <p:nvSpPr>
              <p:cNvPr id="236772" name="任意多边形 236771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773" name="任意多边形 236772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774" name="组合 236773"/>
            <p:cNvGrpSpPr/>
            <p:nvPr/>
          </p:nvGrpSpPr>
          <p:grpSpPr>
            <a:xfrm>
              <a:off x="1008" y="2688"/>
              <a:ext cx="288" cy="460"/>
              <a:chOff x="1008" y="624"/>
              <a:chExt cx="672" cy="1200"/>
            </a:xfrm>
          </p:grpSpPr>
          <p:sp>
            <p:nvSpPr>
              <p:cNvPr id="236775" name="任意多边形 236774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776" name="任意多边形 236775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777" name="组合 236776"/>
            <p:cNvGrpSpPr/>
            <p:nvPr/>
          </p:nvGrpSpPr>
          <p:grpSpPr>
            <a:xfrm>
              <a:off x="1344" y="2352"/>
              <a:ext cx="144" cy="345"/>
              <a:chOff x="1008" y="624"/>
              <a:chExt cx="672" cy="1200"/>
            </a:xfrm>
          </p:grpSpPr>
          <p:sp>
            <p:nvSpPr>
              <p:cNvPr id="236778" name="任意多边形 236777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779" name="任意多边形 236778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6780" name="矩形 236779"/>
            <p:cNvSpPr/>
            <p:nvPr/>
          </p:nvSpPr>
          <p:spPr>
            <a:xfrm>
              <a:off x="480" y="3233"/>
              <a:ext cx="960" cy="920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81" name="矩形 236780"/>
            <p:cNvSpPr/>
            <p:nvPr/>
          </p:nvSpPr>
          <p:spPr>
            <a:xfrm>
              <a:off x="1296" y="2600"/>
              <a:ext cx="432" cy="460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82" name="矩形 236781"/>
            <p:cNvSpPr/>
            <p:nvPr/>
          </p:nvSpPr>
          <p:spPr>
            <a:xfrm>
              <a:off x="1776" y="2304"/>
              <a:ext cx="240" cy="288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83" name="平行四边形 236782"/>
            <p:cNvSpPr/>
            <p:nvPr/>
          </p:nvSpPr>
          <p:spPr>
            <a:xfrm>
              <a:off x="816" y="2945"/>
              <a:ext cx="816" cy="403"/>
            </a:xfrm>
            <a:prstGeom prst="parallelogram">
              <a:avLst>
                <a:gd name="adj" fmla="val 83869"/>
              </a:avLst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84" name="平行四边形 236783"/>
            <p:cNvSpPr/>
            <p:nvPr/>
          </p:nvSpPr>
          <p:spPr>
            <a:xfrm>
              <a:off x="1488" y="2427"/>
              <a:ext cx="288" cy="345"/>
            </a:xfrm>
            <a:prstGeom prst="parallelogram">
              <a:avLst>
                <a:gd name="adj" fmla="val 63889"/>
              </a:avLst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85" name="云形标注 236784"/>
            <p:cNvSpPr/>
            <p:nvPr/>
          </p:nvSpPr>
          <p:spPr>
            <a:xfrm>
              <a:off x="48" y="2715"/>
              <a:ext cx="240" cy="230"/>
            </a:xfrm>
            <a:prstGeom prst="cloudCallout">
              <a:avLst>
                <a:gd name="adj1" fmla="val -43750"/>
                <a:gd name="adj2" fmla="val 394792"/>
              </a:avLst>
            </a:prstGeom>
            <a:solidFill>
              <a:srgbClr val="F8FAF8"/>
            </a:solidFill>
            <a:ln w="12700" cap="sq" cmpd="sng">
              <a:solidFill>
                <a:srgbClr val="F8FAF8"/>
              </a:solidFill>
              <a:prstDash val="solid"/>
              <a:headEnd type="none" w="sm" len="sm"/>
              <a:tailEnd type="none" w="sm" len="sm"/>
            </a:ln>
          </p:spPr>
          <p:txBody>
            <a:bodyPr wrap="none" lIns="92075" tIns="46038" rIns="92075" bIns="46038" anchor="ctr"/>
            <a:p>
              <a:pPr>
                <a:buClr>
                  <a:schemeClr val="tx2"/>
                </a:buClr>
                <a:buChar char="•"/>
              </a:pPr>
              <a:endParaRPr sz="3600" b="0" dirty="0"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236786" name="云形标注 236785"/>
            <p:cNvSpPr/>
            <p:nvPr/>
          </p:nvSpPr>
          <p:spPr>
            <a:xfrm>
              <a:off x="1056" y="2400"/>
              <a:ext cx="144" cy="96"/>
            </a:xfrm>
            <a:prstGeom prst="cloudCallout">
              <a:avLst>
                <a:gd name="adj1" fmla="val -429167"/>
                <a:gd name="adj2" fmla="val 281250"/>
              </a:avLst>
            </a:prstGeom>
            <a:solidFill>
              <a:srgbClr val="F8FAF8"/>
            </a:solidFill>
            <a:ln w="12700" cap="sq" cmpd="sng">
              <a:solidFill>
                <a:srgbClr val="F8FAF8"/>
              </a:solidFill>
              <a:prstDash val="solid"/>
              <a:headEnd type="none" w="sm" len="sm"/>
              <a:tailEnd type="none" w="sm" len="sm"/>
            </a:ln>
          </p:spPr>
          <p:txBody>
            <a:bodyPr wrap="none" lIns="92075" tIns="46038" rIns="92075" bIns="46038" anchor="ctr"/>
            <a:p>
              <a:pPr>
                <a:buClr>
                  <a:schemeClr val="tx2"/>
                </a:buClr>
                <a:buChar char="•"/>
              </a:pPr>
              <a:endParaRPr sz="3600" b="0" dirty="0"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236787" name="任意多边形 236786"/>
            <p:cNvSpPr/>
            <p:nvPr/>
          </p:nvSpPr>
          <p:spPr>
            <a:xfrm>
              <a:off x="264" y="3408"/>
              <a:ext cx="331" cy="109"/>
            </a:xfrm>
            <a:custGeom>
              <a:avLst/>
              <a:gdLst/>
              <a:ahLst/>
              <a:cxnLst/>
              <a:pathLst>
                <a:path w="331" h="91">
                  <a:moveTo>
                    <a:pt x="0" y="37"/>
                  </a:moveTo>
                  <a:cubicBezTo>
                    <a:pt x="72" y="61"/>
                    <a:pt x="144" y="76"/>
                    <a:pt x="218" y="91"/>
                  </a:cubicBezTo>
                  <a:cubicBezTo>
                    <a:pt x="237" y="85"/>
                    <a:pt x="321" y="63"/>
                    <a:pt x="327" y="37"/>
                  </a:cubicBezTo>
                  <a:cubicBezTo>
                    <a:pt x="331" y="20"/>
                    <a:pt x="303" y="12"/>
                    <a:pt x="291" y="0"/>
                  </a:cubicBezTo>
                  <a:cubicBezTo>
                    <a:pt x="250" y="41"/>
                    <a:pt x="254" y="20"/>
                    <a:pt x="254" y="5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88" name="任意多边形 236787"/>
            <p:cNvSpPr/>
            <p:nvPr/>
          </p:nvSpPr>
          <p:spPr>
            <a:xfrm>
              <a:off x="355" y="3496"/>
              <a:ext cx="443" cy="214"/>
            </a:xfrm>
            <a:custGeom>
              <a:avLst/>
              <a:gdLst/>
              <a:ahLst/>
              <a:cxnLst/>
              <a:pathLst>
                <a:path w="443" h="178">
                  <a:moveTo>
                    <a:pt x="0" y="108"/>
                  </a:moveTo>
                  <a:cubicBezTo>
                    <a:pt x="207" y="178"/>
                    <a:pt x="71" y="147"/>
                    <a:pt x="418" y="126"/>
                  </a:cubicBezTo>
                  <a:cubicBezTo>
                    <a:pt x="424" y="108"/>
                    <a:pt x="443" y="90"/>
                    <a:pt x="436" y="72"/>
                  </a:cubicBezTo>
                  <a:cubicBezTo>
                    <a:pt x="407" y="0"/>
                    <a:pt x="345" y="44"/>
                    <a:pt x="345" y="90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89" name="任意多边形 236788"/>
            <p:cNvSpPr/>
            <p:nvPr/>
          </p:nvSpPr>
          <p:spPr>
            <a:xfrm>
              <a:off x="173" y="2324"/>
              <a:ext cx="255" cy="194"/>
            </a:xfrm>
            <a:custGeom>
              <a:avLst/>
              <a:gdLst/>
              <a:ahLst/>
              <a:cxnLst/>
              <a:pathLst>
                <a:path w="255" h="162">
                  <a:moveTo>
                    <a:pt x="0" y="159"/>
                  </a:moveTo>
                  <a:cubicBezTo>
                    <a:pt x="61" y="150"/>
                    <a:pt x="134" y="162"/>
                    <a:pt x="182" y="123"/>
                  </a:cubicBezTo>
                  <a:cubicBezTo>
                    <a:pt x="212" y="99"/>
                    <a:pt x="227" y="59"/>
                    <a:pt x="255" y="32"/>
                  </a:cubicBezTo>
                  <a:cubicBezTo>
                    <a:pt x="184" y="9"/>
                    <a:pt x="214" y="0"/>
                    <a:pt x="164" y="50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0" name="任意多边形 236789"/>
            <p:cNvSpPr/>
            <p:nvPr/>
          </p:nvSpPr>
          <p:spPr>
            <a:xfrm>
              <a:off x="1152" y="2736"/>
              <a:ext cx="723" cy="241"/>
            </a:xfrm>
            <a:custGeom>
              <a:avLst/>
              <a:gdLst/>
              <a:ahLst/>
              <a:cxnLst/>
              <a:pathLst>
                <a:path w="723" h="201">
                  <a:moveTo>
                    <a:pt x="0" y="96"/>
                  </a:moveTo>
                  <a:cubicBezTo>
                    <a:pt x="155" y="147"/>
                    <a:pt x="71" y="137"/>
                    <a:pt x="254" y="114"/>
                  </a:cubicBezTo>
                  <a:cubicBezTo>
                    <a:pt x="259" y="99"/>
                    <a:pt x="300" y="20"/>
                    <a:pt x="254" y="5"/>
                  </a:cubicBezTo>
                  <a:cubicBezTo>
                    <a:pt x="238" y="0"/>
                    <a:pt x="230" y="30"/>
                    <a:pt x="218" y="42"/>
                  </a:cubicBezTo>
                  <a:cubicBezTo>
                    <a:pt x="230" y="60"/>
                    <a:pt x="254" y="74"/>
                    <a:pt x="254" y="96"/>
                  </a:cubicBezTo>
                  <a:cubicBezTo>
                    <a:pt x="254" y="201"/>
                    <a:pt x="152" y="108"/>
                    <a:pt x="273" y="187"/>
                  </a:cubicBezTo>
                  <a:cubicBezTo>
                    <a:pt x="333" y="181"/>
                    <a:pt x="394" y="174"/>
                    <a:pt x="454" y="169"/>
                  </a:cubicBezTo>
                  <a:cubicBezTo>
                    <a:pt x="533" y="162"/>
                    <a:pt x="622" y="191"/>
                    <a:pt x="691" y="151"/>
                  </a:cubicBezTo>
                  <a:cubicBezTo>
                    <a:pt x="723" y="133"/>
                    <a:pt x="679" y="78"/>
                    <a:pt x="673" y="42"/>
                  </a:cubicBezTo>
                  <a:cubicBezTo>
                    <a:pt x="649" y="48"/>
                    <a:pt x="608" y="36"/>
                    <a:pt x="600" y="60"/>
                  </a:cubicBezTo>
                  <a:cubicBezTo>
                    <a:pt x="593" y="80"/>
                    <a:pt x="667" y="79"/>
                    <a:pt x="654" y="96"/>
                  </a:cubicBezTo>
                  <a:cubicBezTo>
                    <a:pt x="631" y="126"/>
                    <a:pt x="581" y="120"/>
                    <a:pt x="545" y="132"/>
                  </a:cubicBezTo>
                  <a:cubicBezTo>
                    <a:pt x="527" y="138"/>
                    <a:pt x="491" y="151"/>
                    <a:pt x="491" y="151"/>
                  </a:cubicBezTo>
                  <a:cubicBezTo>
                    <a:pt x="479" y="139"/>
                    <a:pt x="449" y="131"/>
                    <a:pt x="454" y="114"/>
                  </a:cubicBezTo>
                  <a:cubicBezTo>
                    <a:pt x="470" y="66"/>
                    <a:pt x="528" y="105"/>
                    <a:pt x="545" y="11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1" name="任意多边形 236790"/>
            <p:cNvSpPr/>
            <p:nvPr/>
          </p:nvSpPr>
          <p:spPr>
            <a:xfrm rot="1597686">
              <a:off x="0" y="2736"/>
              <a:ext cx="662" cy="314"/>
            </a:xfrm>
            <a:custGeom>
              <a:avLst/>
              <a:gdLst/>
              <a:ahLst/>
              <a:cxnLst/>
              <a:pathLst>
                <a:path w="662" h="262">
                  <a:moveTo>
                    <a:pt x="181" y="221"/>
                  </a:moveTo>
                  <a:cubicBezTo>
                    <a:pt x="217" y="233"/>
                    <a:pt x="254" y="246"/>
                    <a:pt x="290" y="258"/>
                  </a:cubicBezTo>
                  <a:cubicBezTo>
                    <a:pt x="302" y="262"/>
                    <a:pt x="469" y="225"/>
                    <a:pt x="490" y="221"/>
                  </a:cubicBezTo>
                  <a:cubicBezTo>
                    <a:pt x="537" y="174"/>
                    <a:pt x="590" y="141"/>
                    <a:pt x="636" y="94"/>
                  </a:cubicBezTo>
                  <a:cubicBezTo>
                    <a:pt x="642" y="76"/>
                    <a:pt x="662" y="57"/>
                    <a:pt x="654" y="40"/>
                  </a:cubicBezTo>
                  <a:cubicBezTo>
                    <a:pt x="634" y="0"/>
                    <a:pt x="542" y="36"/>
                    <a:pt x="527" y="40"/>
                  </a:cubicBezTo>
                  <a:cubicBezTo>
                    <a:pt x="571" y="173"/>
                    <a:pt x="537" y="9"/>
                    <a:pt x="454" y="112"/>
                  </a:cubicBezTo>
                  <a:cubicBezTo>
                    <a:pt x="401" y="178"/>
                    <a:pt x="553" y="212"/>
                    <a:pt x="418" y="167"/>
                  </a:cubicBezTo>
                  <a:cubicBezTo>
                    <a:pt x="338" y="245"/>
                    <a:pt x="433" y="172"/>
                    <a:pt x="272" y="185"/>
                  </a:cubicBezTo>
                  <a:cubicBezTo>
                    <a:pt x="234" y="188"/>
                    <a:pt x="199" y="209"/>
                    <a:pt x="163" y="221"/>
                  </a:cubicBezTo>
                  <a:cubicBezTo>
                    <a:pt x="145" y="227"/>
                    <a:pt x="109" y="240"/>
                    <a:pt x="109" y="240"/>
                  </a:cubicBezTo>
                  <a:cubicBezTo>
                    <a:pt x="73" y="234"/>
                    <a:pt x="0" y="221"/>
                    <a:pt x="0" y="221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2" name="任意多边形 236791"/>
            <p:cNvSpPr/>
            <p:nvPr/>
          </p:nvSpPr>
          <p:spPr>
            <a:xfrm>
              <a:off x="900" y="3143"/>
              <a:ext cx="365" cy="200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3" name="任意多边形 236792"/>
            <p:cNvSpPr/>
            <p:nvPr/>
          </p:nvSpPr>
          <p:spPr>
            <a:xfrm>
              <a:off x="384" y="3175"/>
              <a:ext cx="499" cy="436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4" name="任意多边形 236793"/>
            <p:cNvSpPr/>
            <p:nvPr/>
          </p:nvSpPr>
          <p:spPr>
            <a:xfrm>
              <a:off x="0" y="2255"/>
              <a:ext cx="876" cy="450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5" name="任意多边形 236794"/>
            <p:cNvSpPr/>
            <p:nvPr/>
          </p:nvSpPr>
          <p:spPr>
            <a:xfrm>
              <a:off x="1440" y="3233"/>
              <a:ext cx="418" cy="457"/>
            </a:xfrm>
            <a:custGeom>
              <a:avLst/>
              <a:gdLst/>
              <a:ahLst/>
              <a:cxnLst/>
              <a:pathLst>
                <a:path w="418" h="382">
                  <a:moveTo>
                    <a:pt x="150" y="241"/>
                  </a:moveTo>
                  <a:cubicBezTo>
                    <a:pt x="170" y="118"/>
                    <a:pt x="186" y="46"/>
                    <a:pt x="313" y="4"/>
                  </a:cubicBezTo>
                  <a:cubicBezTo>
                    <a:pt x="343" y="10"/>
                    <a:pt x="382" y="0"/>
                    <a:pt x="404" y="22"/>
                  </a:cubicBezTo>
                  <a:cubicBezTo>
                    <a:pt x="418" y="36"/>
                    <a:pt x="402" y="66"/>
                    <a:pt x="386" y="77"/>
                  </a:cubicBezTo>
                  <a:cubicBezTo>
                    <a:pt x="355" y="99"/>
                    <a:pt x="277" y="113"/>
                    <a:pt x="277" y="113"/>
                  </a:cubicBezTo>
                  <a:cubicBezTo>
                    <a:pt x="284" y="133"/>
                    <a:pt x="318" y="202"/>
                    <a:pt x="277" y="222"/>
                  </a:cubicBezTo>
                  <a:cubicBezTo>
                    <a:pt x="260" y="231"/>
                    <a:pt x="240" y="210"/>
                    <a:pt x="222" y="204"/>
                  </a:cubicBezTo>
                  <a:cubicBezTo>
                    <a:pt x="173" y="255"/>
                    <a:pt x="145" y="305"/>
                    <a:pt x="113" y="368"/>
                  </a:cubicBezTo>
                  <a:cubicBezTo>
                    <a:pt x="5" y="332"/>
                    <a:pt x="95" y="382"/>
                    <a:pt x="77" y="259"/>
                  </a:cubicBezTo>
                  <a:cubicBezTo>
                    <a:pt x="74" y="242"/>
                    <a:pt x="52" y="234"/>
                    <a:pt x="40" y="222"/>
                  </a:cubicBezTo>
                  <a:cubicBezTo>
                    <a:pt x="17" y="153"/>
                    <a:pt x="0" y="130"/>
                    <a:pt x="40" y="41"/>
                  </a:cubicBezTo>
                  <a:cubicBezTo>
                    <a:pt x="49" y="21"/>
                    <a:pt x="77" y="16"/>
                    <a:pt x="95" y="4"/>
                  </a:cubicBezTo>
                  <a:cubicBezTo>
                    <a:pt x="119" y="10"/>
                    <a:pt x="153" y="2"/>
                    <a:pt x="168" y="22"/>
                  </a:cubicBezTo>
                  <a:cubicBezTo>
                    <a:pt x="180" y="37"/>
                    <a:pt x="165" y="65"/>
                    <a:pt x="150" y="77"/>
                  </a:cubicBezTo>
                  <a:cubicBezTo>
                    <a:pt x="130" y="93"/>
                    <a:pt x="77" y="95"/>
                    <a:pt x="77" y="9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6" name="任意多边形 236795"/>
            <p:cNvSpPr/>
            <p:nvPr/>
          </p:nvSpPr>
          <p:spPr>
            <a:xfrm rot="18496674" flipV="1">
              <a:off x="515" y="2461"/>
              <a:ext cx="558" cy="340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7" name="任意多边形 236796"/>
            <p:cNvSpPr/>
            <p:nvPr/>
          </p:nvSpPr>
          <p:spPr>
            <a:xfrm flipH="1">
              <a:off x="191" y="3772"/>
              <a:ext cx="709" cy="140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8" name="任意多边形 236797"/>
            <p:cNvSpPr/>
            <p:nvPr/>
          </p:nvSpPr>
          <p:spPr>
            <a:xfrm flipH="1">
              <a:off x="287" y="3887"/>
              <a:ext cx="709" cy="140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799" name="任意多边形 236798"/>
            <p:cNvSpPr/>
            <p:nvPr/>
          </p:nvSpPr>
          <p:spPr>
            <a:xfrm flipH="1">
              <a:off x="912" y="3693"/>
              <a:ext cx="709" cy="140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0" name="任意多边形 236799"/>
            <p:cNvSpPr/>
            <p:nvPr/>
          </p:nvSpPr>
          <p:spPr>
            <a:xfrm flipH="1">
              <a:off x="1248" y="3750"/>
              <a:ext cx="661" cy="83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1" name="任意多边形 236800"/>
            <p:cNvSpPr/>
            <p:nvPr/>
          </p:nvSpPr>
          <p:spPr>
            <a:xfrm>
              <a:off x="1008" y="3290"/>
              <a:ext cx="365" cy="200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2" name="任意多边形 236801"/>
            <p:cNvSpPr/>
            <p:nvPr/>
          </p:nvSpPr>
          <p:spPr>
            <a:xfrm>
              <a:off x="1092" y="3373"/>
              <a:ext cx="365" cy="200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3" name="任意多边形 236802"/>
            <p:cNvSpPr/>
            <p:nvPr/>
          </p:nvSpPr>
          <p:spPr>
            <a:xfrm>
              <a:off x="778" y="3458"/>
              <a:ext cx="448" cy="174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4" name="任意多边形 236803"/>
            <p:cNvSpPr/>
            <p:nvPr/>
          </p:nvSpPr>
          <p:spPr>
            <a:xfrm>
              <a:off x="874" y="3573"/>
              <a:ext cx="448" cy="174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5" name="任意多边形 236804"/>
            <p:cNvSpPr/>
            <p:nvPr/>
          </p:nvSpPr>
          <p:spPr>
            <a:xfrm>
              <a:off x="48" y="3118"/>
              <a:ext cx="499" cy="436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6" name="任意多边形 236805"/>
            <p:cNvSpPr/>
            <p:nvPr/>
          </p:nvSpPr>
          <p:spPr>
            <a:xfrm>
              <a:off x="528" y="3463"/>
              <a:ext cx="499" cy="436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7" name="任意多边形 236806"/>
            <p:cNvSpPr/>
            <p:nvPr/>
          </p:nvSpPr>
          <p:spPr>
            <a:xfrm>
              <a:off x="1248" y="2880"/>
              <a:ext cx="466" cy="40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8" name="任意多边形 236807"/>
            <p:cNvSpPr/>
            <p:nvPr/>
          </p:nvSpPr>
          <p:spPr>
            <a:xfrm>
              <a:off x="48" y="3578"/>
              <a:ext cx="466" cy="407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09" name="任意多边形 236808"/>
            <p:cNvSpPr/>
            <p:nvPr/>
          </p:nvSpPr>
          <p:spPr>
            <a:xfrm rot="17553622" flipV="1">
              <a:off x="1131" y="2325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0" name="任意多边形 236809"/>
            <p:cNvSpPr/>
            <p:nvPr/>
          </p:nvSpPr>
          <p:spPr>
            <a:xfrm rot="18799545" flipV="1">
              <a:off x="1467" y="3752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1" name="任意多边形 236810"/>
            <p:cNvSpPr/>
            <p:nvPr/>
          </p:nvSpPr>
          <p:spPr>
            <a:xfrm rot="18799545" flipV="1">
              <a:off x="747" y="3858"/>
              <a:ext cx="598" cy="26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2" name="任意多边形 236811"/>
            <p:cNvSpPr/>
            <p:nvPr/>
          </p:nvSpPr>
          <p:spPr>
            <a:xfrm rot="18799545" flipV="1">
              <a:off x="171" y="3810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3" name="任意多边形 236812"/>
            <p:cNvSpPr/>
            <p:nvPr/>
          </p:nvSpPr>
          <p:spPr>
            <a:xfrm rot="18799545" flipV="1">
              <a:off x="1035" y="3810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4" name="任意多边形 236813"/>
            <p:cNvSpPr/>
            <p:nvPr/>
          </p:nvSpPr>
          <p:spPr>
            <a:xfrm rot="18799545" flipV="1">
              <a:off x="1467" y="3292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5" name="任意多边形 236814"/>
            <p:cNvSpPr/>
            <p:nvPr/>
          </p:nvSpPr>
          <p:spPr>
            <a:xfrm rot="18799545" flipV="1">
              <a:off x="1467" y="2277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6" name="任意多边形 236815"/>
            <p:cNvSpPr/>
            <p:nvPr/>
          </p:nvSpPr>
          <p:spPr>
            <a:xfrm rot="18799545" flipV="1">
              <a:off x="1275" y="2947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7" name="任意多边形 236816"/>
            <p:cNvSpPr/>
            <p:nvPr/>
          </p:nvSpPr>
          <p:spPr>
            <a:xfrm rot="17553622" flipV="1">
              <a:off x="1563" y="2947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8" name="任意多边形 236817"/>
            <p:cNvSpPr/>
            <p:nvPr/>
          </p:nvSpPr>
          <p:spPr>
            <a:xfrm>
              <a:off x="0" y="2928"/>
              <a:ext cx="466" cy="40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19" name="任意多边形 236818"/>
            <p:cNvSpPr/>
            <p:nvPr/>
          </p:nvSpPr>
          <p:spPr>
            <a:xfrm>
              <a:off x="816" y="2496"/>
              <a:ext cx="466" cy="40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20" name="任意多边形 236819"/>
            <p:cNvSpPr/>
            <p:nvPr/>
          </p:nvSpPr>
          <p:spPr>
            <a:xfrm>
              <a:off x="528" y="2832"/>
              <a:ext cx="466" cy="40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21" name="任意多边形 236820"/>
            <p:cNvSpPr/>
            <p:nvPr/>
          </p:nvSpPr>
          <p:spPr>
            <a:xfrm>
              <a:off x="1056" y="2832"/>
              <a:ext cx="466" cy="40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22" name="任意多边形 236821"/>
            <p:cNvSpPr/>
            <p:nvPr/>
          </p:nvSpPr>
          <p:spPr>
            <a:xfrm>
              <a:off x="864" y="2160"/>
              <a:ext cx="466" cy="40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23" name="任意多边形 236822"/>
            <p:cNvSpPr/>
            <p:nvPr/>
          </p:nvSpPr>
          <p:spPr>
            <a:xfrm rot="19610466" flipV="1">
              <a:off x="1467" y="2469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24" name="任意多边形 236823"/>
            <p:cNvSpPr/>
            <p:nvPr/>
          </p:nvSpPr>
          <p:spPr>
            <a:xfrm rot="19883745" flipV="1">
              <a:off x="1515" y="3477"/>
              <a:ext cx="598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36825" name="组合 236824"/>
          <p:cNvGrpSpPr/>
          <p:nvPr/>
        </p:nvGrpSpPr>
        <p:grpSpPr>
          <a:xfrm>
            <a:off x="0" y="3216275"/>
            <a:ext cx="3962400" cy="3498850"/>
            <a:chOff x="0" y="2016"/>
            <a:chExt cx="2496" cy="2310"/>
          </a:xfrm>
        </p:grpSpPr>
        <p:sp>
          <p:nvSpPr>
            <p:cNvPr id="236826" name="平行四边形 236825"/>
            <p:cNvSpPr/>
            <p:nvPr/>
          </p:nvSpPr>
          <p:spPr>
            <a:xfrm>
              <a:off x="0" y="2123"/>
              <a:ext cx="2496" cy="2058"/>
            </a:xfrm>
            <a:prstGeom prst="parallelogram">
              <a:avLst>
                <a:gd name="adj" fmla="val 0"/>
              </a:avLst>
            </a:prstGeom>
            <a:solidFill>
              <a:srgbClr val="0099FF"/>
            </a:solidFill>
            <a:ln w="12700">
              <a:noFill/>
            </a:ln>
          </p:spPr>
          <p:txBody>
            <a:bodyPr wrap="none" lIns="92075" tIns="46038" rIns="92075" bIns="46038" anchor="ctr"/>
            <a:p>
              <a:pPr>
                <a:buClr>
                  <a:schemeClr val="tx2"/>
                </a:buClr>
                <a:buChar char="•"/>
              </a:pPr>
              <a:endParaRPr sz="3600" b="0" dirty="0"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236827" name="椭圆 236826"/>
            <p:cNvSpPr/>
            <p:nvPr/>
          </p:nvSpPr>
          <p:spPr>
            <a:xfrm flipH="1">
              <a:off x="144" y="4051"/>
              <a:ext cx="48" cy="130"/>
            </a:xfrm>
            <a:prstGeom prst="ellipse">
              <a:avLst/>
            </a:prstGeom>
            <a:solidFill>
              <a:srgbClr val="F8FAF8"/>
            </a:solidFill>
            <a:ln w="12700" cap="sq" cmpd="sng">
              <a:solidFill>
                <a:srgbClr val="F8FAF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36828" name="组合 236827"/>
            <p:cNvGrpSpPr/>
            <p:nvPr/>
          </p:nvGrpSpPr>
          <p:grpSpPr>
            <a:xfrm>
              <a:off x="576" y="2784"/>
              <a:ext cx="768" cy="1260"/>
              <a:chOff x="3840" y="960"/>
              <a:chExt cx="768" cy="999"/>
            </a:xfrm>
          </p:grpSpPr>
          <p:sp>
            <p:nvSpPr>
              <p:cNvPr id="236829" name="任意多边形 236828"/>
              <p:cNvSpPr/>
              <p:nvPr/>
            </p:nvSpPr>
            <p:spPr>
              <a:xfrm flipV="1">
                <a:off x="4128" y="960"/>
                <a:ext cx="480" cy="653"/>
              </a:xfrm>
              <a:custGeom>
                <a:avLst/>
                <a:gdLst>
                  <a:gd name="txL" fmla="*/ 5804 w 21600"/>
                  <a:gd name="txT" fmla="*/ 5804 h 21600"/>
                  <a:gd name="txR" fmla="*/ 15795 w 21600"/>
                  <a:gd name="txB" fmla="*/ 15795 h 21600"/>
                </a:gdLst>
                <a:ahLst/>
                <a:cxnLst>
                  <a:cxn ang="0">
                    <a:pos x="17595" y="10800"/>
                  </a:cxn>
                  <a:cxn ang="90">
                    <a:pos x="10800" y="21600"/>
                  </a:cxn>
                  <a:cxn ang="180">
                    <a:pos x="40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09" y="21600"/>
                    </a:lnTo>
                    <a:lnTo>
                      <a:pt x="135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30" name="任意多边形 236829"/>
              <p:cNvSpPr/>
              <p:nvPr/>
            </p:nvSpPr>
            <p:spPr>
              <a:xfrm flipV="1">
                <a:off x="3984" y="1056"/>
                <a:ext cx="528" cy="729"/>
              </a:xfrm>
              <a:custGeom>
                <a:avLst/>
                <a:gdLst>
                  <a:gd name="txL" fmla="*/ 5604 w 21600"/>
                  <a:gd name="txT" fmla="*/ 5604 h 21600"/>
                  <a:gd name="txR" fmla="*/ 15995 w 21600"/>
                  <a:gd name="txB" fmla="*/ 15995 h 21600"/>
                </a:gdLst>
                <a:ahLst/>
                <a:cxnLst>
                  <a:cxn ang="0">
                    <a:pos x="17795" y="10800"/>
                  </a:cxn>
                  <a:cxn ang="90">
                    <a:pos x="10800" y="21600"/>
                  </a:cxn>
                  <a:cxn ang="180">
                    <a:pos x="38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609" y="21600"/>
                    </a:lnTo>
                    <a:lnTo>
                      <a:pt x="139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31" name="任意多边形 236830"/>
              <p:cNvSpPr/>
              <p:nvPr/>
            </p:nvSpPr>
            <p:spPr>
              <a:xfrm flipV="1">
                <a:off x="3840" y="1152"/>
                <a:ext cx="576" cy="807"/>
              </a:xfrm>
              <a:custGeom>
                <a:avLst/>
                <a:gdLst>
                  <a:gd name="txL" fmla="*/ 5827 w 21600"/>
                  <a:gd name="txT" fmla="*/ 5827 h 21600"/>
                  <a:gd name="txR" fmla="*/ 15773 w 21600"/>
                  <a:gd name="txB" fmla="*/ 15773 h 21600"/>
                </a:gdLst>
                <a:ahLst/>
                <a:cxnLst>
                  <a:cxn ang="0">
                    <a:pos x="17573" y="10800"/>
                  </a:cxn>
                  <a:cxn ang="90">
                    <a:pos x="10800" y="21600"/>
                  </a:cxn>
                  <a:cxn ang="180">
                    <a:pos x="4027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54" y="21600"/>
                    </a:lnTo>
                    <a:lnTo>
                      <a:pt x="1354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832" name="组合 236831"/>
            <p:cNvGrpSpPr/>
            <p:nvPr/>
          </p:nvGrpSpPr>
          <p:grpSpPr>
            <a:xfrm>
              <a:off x="1440" y="2400"/>
              <a:ext cx="192" cy="424"/>
              <a:chOff x="1008" y="624"/>
              <a:chExt cx="672" cy="1200"/>
            </a:xfrm>
          </p:grpSpPr>
          <p:sp>
            <p:nvSpPr>
              <p:cNvPr id="236833" name="任意多边形 236832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34" name="任意多边形 236833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835" name="组合 236834"/>
            <p:cNvGrpSpPr/>
            <p:nvPr/>
          </p:nvGrpSpPr>
          <p:grpSpPr>
            <a:xfrm>
              <a:off x="1200" y="2544"/>
              <a:ext cx="288" cy="484"/>
              <a:chOff x="1008" y="624"/>
              <a:chExt cx="672" cy="1200"/>
            </a:xfrm>
          </p:grpSpPr>
          <p:sp>
            <p:nvSpPr>
              <p:cNvPr id="236836" name="任意多边形 236835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37" name="任意多边形 236836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838" name="组合 236837"/>
            <p:cNvGrpSpPr/>
            <p:nvPr/>
          </p:nvGrpSpPr>
          <p:grpSpPr>
            <a:xfrm>
              <a:off x="1584" y="2304"/>
              <a:ext cx="144" cy="363"/>
              <a:chOff x="1008" y="624"/>
              <a:chExt cx="672" cy="1200"/>
            </a:xfrm>
          </p:grpSpPr>
          <p:sp>
            <p:nvSpPr>
              <p:cNvPr id="236839" name="任意多边形 236838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40" name="任意多边形 236839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6841" name="矩形 236840"/>
            <p:cNvSpPr/>
            <p:nvPr/>
          </p:nvSpPr>
          <p:spPr>
            <a:xfrm>
              <a:off x="462" y="3170"/>
              <a:ext cx="960" cy="968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2" name="矩形 236841"/>
            <p:cNvSpPr/>
            <p:nvPr/>
          </p:nvSpPr>
          <p:spPr>
            <a:xfrm>
              <a:off x="1296" y="2592"/>
              <a:ext cx="432" cy="484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3" name="矩形 236842"/>
            <p:cNvSpPr/>
            <p:nvPr/>
          </p:nvSpPr>
          <p:spPr>
            <a:xfrm>
              <a:off x="1776" y="2256"/>
              <a:ext cx="240" cy="303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4" name="平行四边形 236843"/>
            <p:cNvSpPr/>
            <p:nvPr/>
          </p:nvSpPr>
          <p:spPr>
            <a:xfrm>
              <a:off x="816" y="2910"/>
              <a:ext cx="816" cy="424"/>
            </a:xfrm>
            <a:prstGeom prst="parallelogram">
              <a:avLst>
                <a:gd name="adj" fmla="val 79715"/>
              </a:avLst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5" name="平行四边形 236844"/>
            <p:cNvSpPr/>
            <p:nvPr/>
          </p:nvSpPr>
          <p:spPr>
            <a:xfrm>
              <a:off x="1488" y="2365"/>
              <a:ext cx="288" cy="363"/>
            </a:xfrm>
            <a:prstGeom prst="parallelogram">
              <a:avLst>
                <a:gd name="adj" fmla="val 63889"/>
              </a:avLst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6" name="任意多边形 236845"/>
            <p:cNvSpPr/>
            <p:nvPr/>
          </p:nvSpPr>
          <p:spPr>
            <a:xfrm>
              <a:off x="264" y="3397"/>
              <a:ext cx="331" cy="114"/>
            </a:xfrm>
            <a:custGeom>
              <a:avLst/>
              <a:gdLst/>
              <a:ahLst/>
              <a:cxnLst/>
              <a:pathLst>
                <a:path w="331" h="91">
                  <a:moveTo>
                    <a:pt x="0" y="37"/>
                  </a:moveTo>
                  <a:cubicBezTo>
                    <a:pt x="72" y="61"/>
                    <a:pt x="144" y="76"/>
                    <a:pt x="218" y="91"/>
                  </a:cubicBezTo>
                  <a:cubicBezTo>
                    <a:pt x="237" y="85"/>
                    <a:pt x="321" y="63"/>
                    <a:pt x="327" y="37"/>
                  </a:cubicBezTo>
                  <a:cubicBezTo>
                    <a:pt x="331" y="20"/>
                    <a:pt x="303" y="12"/>
                    <a:pt x="291" y="0"/>
                  </a:cubicBezTo>
                  <a:cubicBezTo>
                    <a:pt x="250" y="41"/>
                    <a:pt x="254" y="20"/>
                    <a:pt x="254" y="5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7" name="任意多边形 236846"/>
            <p:cNvSpPr/>
            <p:nvPr/>
          </p:nvSpPr>
          <p:spPr>
            <a:xfrm>
              <a:off x="355" y="3490"/>
              <a:ext cx="443" cy="224"/>
            </a:xfrm>
            <a:custGeom>
              <a:avLst/>
              <a:gdLst/>
              <a:ahLst/>
              <a:cxnLst/>
              <a:pathLst>
                <a:path w="443" h="178">
                  <a:moveTo>
                    <a:pt x="0" y="108"/>
                  </a:moveTo>
                  <a:cubicBezTo>
                    <a:pt x="207" y="178"/>
                    <a:pt x="71" y="147"/>
                    <a:pt x="418" y="126"/>
                  </a:cubicBezTo>
                  <a:cubicBezTo>
                    <a:pt x="424" y="108"/>
                    <a:pt x="443" y="90"/>
                    <a:pt x="436" y="72"/>
                  </a:cubicBezTo>
                  <a:cubicBezTo>
                    <a:pt x="407" y="0"/>
                    <a:pt x="345" y="44"/>
                    <a:pt x="345" y="90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8" name="任意多边形 236847"/>
            <p:cNvSpPr/>
            <p:nvPr/>
          </p:nvSpPr>
          <p:spPr>
            <a:xfrm>
              <a:off x="173" y="2257"/>
              <a:ext cx="255" cy="204"/>
            </a:xfrm>
            <a:custGeom>
              <a:avLst/>
              <a:gdLst/>
              <a:ahLst/>
              <a:cxnLst/>
              <a:pathLst>
                <a:path w="255" h="162">
                  <a:moveTo>
                    <a:pt x="0" y="159"/>
                  </a:moveTo>
                  <a:cubicBezTo>
                    <a:pt x="61" y="150"/>
                    <a:pt x="134" y="162"/>
                    <a:pt x="182" y="123"/>
                  </a:cubicBezTo>
                  <a:cubicBezTo>
                    <a:pt x="212" y="99"/>
                    <a:pt x="227" y="59"/>
                    <a:pt x="255" y="32"/>
                  </a:cubicBezTo>
                  <a:cubicBezTo>
                    <a:pt x="184" y="9"/>
                    <a:pt x="214" y="0"/>
                    <a:pt x="164" y="50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49" name="任意多边形 236848"/>
            <p:cNvSpPr/>
            <p:nvPr/>
          </p:nvSpPr>
          <p:spPr>
            <a:xfrm>
              <a:off x="682" y="3329"/>
              <a:ext cx="448" cy="182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0" name="任意多边形 236849"/>
            <p:cNvSpPr/>
            <p:nvPr/>
          </p:nvSpPr>
          <p:spPr>
            <a:xfrm>
              <a:off x="1173" y="2703"/>
              <a:ext cx="723" cy="254"/>
            </a:xfrm>
            <a:custGeom>
              <a:avLst/>
              <a:gdLst/>
              <a:ahLst/>
              <a:cxnLst/>
              <a:pathLst>
                <a:path w="723" h="201">
                  <a:moveTo>
                    <a:pt x="0" y="96"/>
                  </a:moveTo>
                  <a:cubicBezTo>
                    <a:pt x="155" y="147"/>
                    <a:pt x="71" y="137"/>
                    <a:pt x="254" y="114"/>
                  </a:cubicBezTo>
                  <a:cubicBezTo>
                    <a:pt x="259" y="99"/>
                    <a:pt x="300" y="20"/>
                    <a:pt x="254" y="5"/>
                  </a:cubicBezTo>
                  <a:cubicBezTo>
                    <a:pt x="238" y="0"/>
                    <a:pt x="230" y="30"/>
                    <a:pt x="218" y="42"/>
                  </a:cubicBezTo>
                  <a:cubicBezTo>
                    <a:pt x="230" y="60"/>
                    <a:pt x="254" y="74"/>
                    <a:pt x="254" y="96"/>
                  </a:cubicBezTo>
                  <a:cubicBezTo>
                    <a:pt x="254" y="201"/>
                    <a:pt x="152" y="108"/>
                    <a:pt x="273" y="187"/>
                  </a:cubicBezTo>
                  <a:cubicBezTo>
                    <a:pt x="333" y="181"/>
                    <a:pt x="394" y="174"/>
                    <a:pt x="454" y="169"/>
                  </a:cubicBezTo>
                  <a:cubicBezTo>
                    <a:pt x="533" y="162"/>
                    <a:pt x="622" y="191"/>
                    <a:pt x="691" y="151"/>
                  </a:cubicBezTo>
                  <a:cubicBezTo>
                    <a:pt x="723" y="133"/>
                    <a:pt x="679" y="78"/>
                    <a:pt x="673" y="42"/>
                  </a:cubicBezTo>
                  <a:cubicBezTo>
                    <a:pt x="649" y="48"/>
                    <a:pt x="608" y="36"/>
                    <a:pt x="600" y="60"/>
                  </a:cubicBezTo>
                  <a:cubicBezTo>
                    <a:pt x="593" y="80"/>
                    <a:pt x="667" y="79"/>
                    <a:pt x="654" y="96"/>
                  </a:cubicBezTo>
                  <a:cubicBezTo>
                    <a:pt x="631" y="126"/>
                    <a:pt x="581" y="120"/>
                    <a:pt x="545" y="132"/>
                  </a:cubicBezTo>
                  <a:cubicBezTo>
                    <a:pt x="527" y="138"/>
                    <a:pt x="491" y="151"/>
                    <a:pt x="491" y="151"/>
                  </a:cubicBezTo>
                  <a:cubicBezTo>
                    <a:pt x="479" y="139"/>
                    <a:pt x="449" y="131"/>
                    <a:pt x="454" y="114"/>
                  </a:cubicBezTo>
                  <a:cubicBezTo>
                    <a:pt x="470" y="66"/>
                    <a:pt x="528" y="105"/>
                    <a:pt x="545" y="11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1" name="任意多边形 236850"/>
            <p:cNvSpPr/>
            <p:nvPr/>
          </p:nvSpPr>
          <p:spPr>
            <a:xfrm>
              <a:off x="0" y="2668"/>
              <a:ext cx="662" cy="330"/>
            </a:xfrm>
            <a:custGeom>
              <a:avLst/>
              <a:gdLst/>
              <a:ahLst/>
              <a:cxnLst/>
              <a:pathLst>
                <a:path w="662" h="262">
                  <a:moveTo>
                    <a:pt x="181" y="221"/>
                  </a:moveTo>
                  <a:cubicBezTo>
                    <a:pt x="217" y="233"/>
                    <a:pt x="254" y="246"/>
                    <a:pt x="290" y="258"/>
                  </a:cubicBezTo>
                  <a:cubicBezTo>
                    <a:pt x="302" y="262"/>
                    <a:pt x="469" y="225"/>
                    <a:pt x="490" y="221"/>
                  </a:cubicBezTo>
                  <a:cubicBezTo>
                    <a:pt x="537" y="174"/>
                    <a:pt x="590" y="141"/>
                    <a:pt x="636" y="94"/>
                  </a:cubicBezTo>
                  <a:cubicBezTo>
                    <a:pt x="642" y="76"/>
                    <a:pt x="662" y="57"/>
                    <a:pt x="654" y="40"/>
                  </a:cubicBezTo>
                  <a:cubicBezTo>
                    <a:pt x="634" y="0"/>
                    <a:pt x="542" y="36"/>
                    <a:pt x="527" y="40"/>
                  </a:cubicBezTo>
                  <a:cubicBezTo>
                    <a:pt x="571" y="173"/>
                    <a:pt x="537" y="9"/>
                    <a:pt x="454" y="112"/>
                  </a:cubicBezTo>
                  <a:cubicBezTo>
                    <a:pt x="401" y="178"/>
                    <a:pt x="553" y="212"/>
                    <a:pt x="418" y="167"/>
                  </a:cubicBezTo>
                  <a:cubicBezTo>
                    <a:pt x="338" y="245"/>
                    <a:pt x="433" y="172"/>
                    <a:pt x="272" y="185"/>
                  </a:cubicBezTo>
                  <a:cubicBezTo>
                    <a:pt x="234" y="188"/>
                    <a:pt x="199" y="209"/>
                    <a:pt x="163" y="221"/>
                  </a:cubicBezTo>
                  <a:cubicBezTo>
                    <a:pt x="145" y="227"/>
                    <a:pt x="109" y="240"/>
                    <a:pt x="109" y="240"/>
                  </a:cubicBezTo>
                  <a:cubicBezTo>
                    <a:pt x="73" y="234"/>
                    <a:pt x="0" y="221"/>
                    <a:pt x="0" y="221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2" name="任意多边形 236851"/>
            <p:cNvSpPr/>
            <p:nvPr/>
          </p:nvSpPr>
          <p:spPr>
            <a:xfrm>
              <a:off x="900" y="3118"/>
              <a:ext cx="365" cy="211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3" name="任意多边形 236852"/>
            <p:cNvSpPr/>
            <p:nvPr/>
          </p:nvSpPr>
          <p:spPr>
            <a:xfrm>
              <a:off x="384" y="3152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4" name="任意多边形 236853"/>
            <p:cNvSpPr/>
            <p:nvPr/>
          </p:nvSpPr>
          <p:spPr>
            <a:xfrm>
              <a:off x="0" y="2184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5" name="任意多边形 236854"/>
            <p:cNvSpPr/>
            <p:nvPr/>
          </p:nvSpPr>
          <p:spPr>
            <a:xfrm>
              <a:off x="1488" y="3216"/>
              <a:ext cx="418" cy="481"/>
            </a:xfrm>
            <a:custGeom>
              <a:avLst/>
              <a:gdLst/>
              <a:ahLst/>
              <a:cxnLst/>
              <a:pathLst>
                <a:path w="418" h="382">
                  <a:moveTo>
                    <a:pt x="150" y="241"/>
                  </a:moveTo>
                  <a:cubicBezTo>
                    <a:pt x="170" y="118"/>
                    <a:pt x="186" y="46"/>
                    <a:pt x="313" y="4"/>
                  </a:cubicBezTo>
                  <a:cubicBezTo>
                    <a:pt x="343" y="10"/>
                    <a:pt x="382" y="0"/>
                    <a:pt x="404" y="22"/>
                  </a:cubicBezTo>
                  <a:cubicBezTo>
                    <a:pt x="418" y="36"/>
                    <a:pt x="402" y="66"/>
                    <a:pt x="386" y="77"/>
                  </a:cubicBezTo>
                  <a:cubicBezTo>
                    <a:pt x="355" y="99"/>
                    <a:pt x="277" y="113"/>
                    <a:pt x="277" y="113"/>
                  </a:cubicBezTo>
                  <a:cubicBezTo>
                    <a:pt x="284" y="133"/>
                    <a:pt x="318" y="202"/>
                    <a:pt x="277" y="222"/>
                  </a:cubicBezTo>
                  <a:cubicBezTo>
                    <a:pt x="260" y="231"/>
                    <a:pt x="240" y="210"/>
                    <a:pt x="222" y="204"/>
                  </a:cubicBezTo>
                  <a:cubicBezTo>
                    <a:pt x="173" y="255"/>
                    <a:pt x="145" y="305"/>
                    <a:pt x="113" y="368"/>
                  </a:cubicBezTo>
                  <a:cubicBezTo>
                    <a:pt x="5" y="332"/>
                    <a:pt x="95" y="382"/>
                    <a:pt x="77" y="259"/>
                  </a:cubicBezTo>
                  <a:cubicBezTo>
                    <a:pt x="74" y="242"/>
                    <a:pt x="52" y="234"/>
                    <a:pt x="40" y="222"/>
                  </a:cubicBezTo>
                  <a:cubicBezTo>
                    <a:pt x="17" y="153"/>
                    <a:pt x="0" y="130"/>
                    <a:pt x="40" y="41"/>
                  </a:cubicBezTo>
                  <a:cubicBezTo>
                    <a:pt x="49" y="21"/>
                    <a:pt x="77" y="16"/>
                    <a:pt x="95" y="4"/>
                  </a:cubicBezTo>
                  <a:cubicBezTo>
                    <a:pt x="119" y="10"/>
                    <a:pt x="153" y="2"/>
                    <a:pt x="168" y="22"/>
                  </a:cubicBezTo>
                  <a:cubicBezTo>
                    <a:pt x="180" y="37"/>
                    <a:pt x="165" y="65"/>
                    <a:pt x="150" y="77"/>
                  </a:cubicBezTo>
                  <a:cubicBezTo>
                    <a:pt x="130" y="93"/>
                    <a:pt x="77" y="95"/>
                    <a:pt x="77" y="9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6" name="任意多边形 236855"/>
            <p:cNvSpPr/>
            <p:nvPr/>
          </p:nvSpPr>
          <p:spPr>
            <a:xfrm rot="16454178" flipV="1">
              <a:off x="548" y="2571"/>
              <a:ext cx="587" cy="340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7" name="任意多边形 236856"/>
            <p:cNvSpPr/>
            <p:nvPr/>
          </p:nvSpPr>
          <p:spPr>
            <a:xfrm flipH="1">
              <a:off x="191" y="3780"/>
              <a:ext cx="709" cy="148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8" name="任意多边形 236857"/>
            <p:cNvSpPr/>
            <p:nvPr/>
          </p:nvSpPr>
          <p:spPr>
            <a:xfrm flipH="1">
              <a:off x="287" y="3901"/>
              <a:ext cx="709" cy="148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59" name="任意多边形 236858"/>
            <p:cNvSpPr/>
            <p:nvPr/>
          </p:nvSpPr>
          <p:spPr>
            <a:xfrm flipH="1">
              <a:off x="912" y="3697"/>
              <a:ext cx="709" cy="147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0" name="任意多边形 236859"/>
            <p:cNvSpPr/>
            <p:nvPr/>
          </p:nvSpPr>
          <p:spPr>
            <a:xfrm flipH="1">
              <a:off x="1248" y="3696"/>
              <a:ext cx="661" cy="87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1" name="任意多边形 236860"/>
            <p:cNvSpPr/>
            <p:nvPr/>
          </p:nvSpPr>
          <p:spPr>
            <a:xfrm>
              <a:off x="1008" y="3273"/>
              <a:ext cx="365" cy="211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2" name="任意多边形 236861"/>
            <p:cNvSpPr/>
            <p:nvPr/>
          </p:nvSpPr>
          <p:spPr>
            <a:xfrm>
              <a:off x="1200" y="3456"/>
              <a:ext cx="365" cy="211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3" name="任意多边形 236862"/>
            <p:cNvSpPr/>
            <p:nvPr/>
          </p:nvSpPr>
          <p:spPr>
            <a:xfrm>
              <a:off x="778" y="3450"/>
              <a:ext cx="448" cy="182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4" name="任意多边形 236863"/>
            <p:cNvSpPr/>
            <p:nvPr/>
          </p:nvSpPr>
          <p:spPr>
            <a:xfrm>
              <a:off x="864" y="3600"/>
              <a:ext cx="448" cy="182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5" name="任意多边形 236864"/>
            <p:cNvSpPr/>
            <p:nvPr/>
          </p:nvSpPr>
          <p:spPr>
            <a:xfrm>
              <a:off x="48" y="3091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6" name="任意多边形 236865"/>
            <p:cNvSpPr/>
            <p:nvPr/>
          </p:nvSpPr>
          <p:spPr>
            <a:xfrm>
              <a:off x="528" y="3455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7" name="任意多边形 236866"/>
            <p:cNvSpPr/>
            <p:nvPr/>
          </p:nvSpPr>
          <p:spPr>
            <a:xfrm>
              <a:off x="1152" y="2849"/>
              <a:ext cx="466" cy="429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8" name="任意多边形 236867"/>
            <p:cNvSpPr/>
            <p:nvPr/>
          </p:nvSpPr>
          <p:spPr>
            <a:xfrm>
              <a:off x="0" y="3552"/>
              <a:ext cx="466" cy="42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69" name="任意多边形 236868"/>
            <p:cNvSpPr/>
            <p:nvPr/>
          </p:nvSpPr>
          <p:spPr>
            <a:xfrm rot="17553622" flipV="1">
              <a:off x="971" y="2255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0" name="任意多边形 236869"/>
            <p:cNvSpPr/>
            <p:nvPr/>
          </p:nvSpPr>
          <p:spPr>
            <a:xfrm rot="18799545" flipV="1">
              <a:off x="1451" y="3768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1" name="任意多边形 236870"/>
            <p:cNvSpPr/>
            <p:nvPr/>
          </p:nvSpPr>
          <p:spPr>
            <a:xfrm rot="18799545" flipV="1">
              <a:off x="731" y="3877"/>
              <a:ext cx="629" cy="26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2" name="任意多边形 236871"/>
            <p:cNvSpPr/>
            <p:nvPr/>
          </p:nvSpPr>
          <p:spPr>
            <a:xfrm rot="18799545" flipV="1">
              <a:off x="155" y="3829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3" name="任意多边形 236872"/>
            <p:cNvSpPr/>
            <p:nvPr/>
          </p:nvSpPr>
          <p:spPr>
            <a:xfrm rot="18799545" flipV="1">
              <a:off x="1019" y="3829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4" name="任意多边形 236873"/>
            <p:cNvSpPr/>
            <p:nvPr/>
          </p:nvSpPr>
          <p:spPr>
            <a:xfrm rot="18799545" flipV="1">
              <a:off x="1403" y="3396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5" name="任意多边形 236874"/>
            <p:cNvSpPr/>
            <p:nvPr/>
          </p:nvSpPr>
          <p:spPr>
            <a:xfrm rot="18799545" flipV="1">
              <a:off x="1451" y="2484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6" name="任意多边形 236875"/>
            <p:cNvSpPr/>
            <p:nvPr/>
          </p:nvSpPr>
          <p:spPr>
            <a:xfrm rot="18799545" flipV="1">
              <a:off x="1211" y="2916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7" name="任意多边形 236876"/>
            <p:cNvSpPr/>
            <p:nvPr/>
          </p:nvSpPr>
          <p:spPr>
            <a:xfrm rot="17553622" flipV="1">
              <a:off x="1547" y="2921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8" name="任意多边形 236877"/>
            <p:cNvSpPr/>
            <p:nvPr/>
          </p:nvSpPr>
          <p:spPr>
            <a:xfrm rot="18799545" flipV="1">
              <a:off x="1883" y="2244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79" name="任意多边形 236878"/>
            <p:cNvSpPr/>
            <p:nvPr/>
          </p:nvSpPr>
          <p:spPr>
            <a:xfrm rot="18799545" flipV="1">
              <a:off x="1835" y="2982"/>
              <a:ext cx="630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80" name="任意多边形 236879"/>
            <p:cNvSpPr/>
            <p:nvPr/>
          </p:nvSpPr>
          <p:spPr>
            <a:xfrm rot="16251742" flipV="1">
              <a:off x="1821" y="3626"/>
              <a:ext cx="629" cy="52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81" name="任意多边形 236880"/>
            <p:cNvSpPr/>
            <p:nvPr/>
          </p:nvSpPr>
          <p:spPr>
            <a:xfrm>
              <a:off x="1872" y="2668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82" name="任意多边形 236881"/>
            <p:cNvSpPr/>
            <p:nvPr/>
          </p:nvSpPr>
          <p:spPr>
            <a:xfrm rot="18799545" flipV="1">
              <a:off x="1787" y="3284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83" name="任意多边形 236882"/>
            <p:cNvSpPr/>
            <p:nvPr/>
          </p:nvSpPr>
          <p:spPr>
            <a:xfrm rot="17553622" flipV="1">
              <a:off x="587" y="2292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84" name="任意多边形 236883"/>
            <p:cNvSpPr/>
            <p:nvPr/>
          </p:nvSpPr>
          <p:spPr>
            <a:xfrm>
              <a:off x="0" y="2592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85" name="任意多边形 236884"/>
            <p:cNvSpPr/>
            <p:nvPr/>
          </p:nvSpPr>
          <p:spPr>
            <a:xfrm rot="18799545" flipV="1">
              <a:off x="1451" y="2148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886" name="任意多边形 236885"/>
            <p:cNvSpPr/>
            <p:nvPr/>
          </p:nvSpPr>
          <p:spPr>
            <a:xfrm>
              <a:off x="0" y="2976"/>
              <a:ext cx="336" cy="28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36887" name="组合 236886"/>
          <p:cNvGrpSpPr/>
          <p:nvPr/>
        </p:nvGrpSpPr>
        <p:grpSpPr>
          <a:xfrm>
            <a:off x="57150" y="3140075"/>
            <a:ext cx="5334000" cy="3276600"/>
            <a:chOff x="0" y="2112"/>
            <a:chExt cx="3360" cy="2208"/>
          </a:xfrm>
        </p:grpSpPr>
        <p:sp>
          <p:nvSpPr>
            <p:cNvPr id="236888" name="平行四边形 236887"/>
            <p:cNvSpPr/>
            <p:nvPr/>
          </p:nvSpPr>
          <p:spPr>
            <a:xfrm>
              <a:off x="0" y="2262"/>
              <a:ext cx="3360" cy="2058"/>
            </a:xfrm>
            <a:prstGeom prst="parallelogram">
              <a:avLst>
                <a:gd name="adj" fmla="val 0"/>
              </a:avLst>
            </a:prstGeom>
            <a:solidFill>
              <a:srgbClr val="0099FF"/>
            </a:solidFill>
            <a:ln w="12700">
              <a:noFill/>
            </a:ln>
          </p:spPr>
          <p:txBody>
            <a:bodyPr wrap="none" lIns="92075" tIns="46038" rIns="92075" bIns="46038" anchor="ctr"/>
            <a:p>
              <a:pPr>
                <a:buClr>
                  <a:schemeClr val="tx2"/>
                </a:buClr>
                <a:buChar char="•"/>
              </a:pPr>
              <a:endParaRPr sz="3600" b="0" dirty="0"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236889" name="椭圆 236888"/>
            <p:cNvSpPr/>
            <p:nvPr/>
          </p:nvSpPr>
          <p:spPr>
            <a:xfrm flipH="1">
              <a:off x="144" y="4045"/>
              <a:ext cx="48" cy="130"/>
            </a:xfrm>
            <a:prstGeom prst="ellipse">
              <a:avLst/>
            </a:prstGeom>
            <a:solidFill>
              <a:srgbClr val="F8FAF8"/>
            </a:solidFill>
            <a:ln w="12700" cap="sq" cmpd="sng">
              <a:solidFill>
                <a:srgbClr val="F8FAF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36890" name="组合 236889"/>
            <p:cNvGrpSpPr/>
            <p:nvPr/>
          </p:nvGrpSpPr>
          <p:grpSpPr>
            <a:xfrm>
              <a:off x="444" y="2897"/>
              <a:ext cx="768" cy="1260"/>
              <a:chOff x="3840" y="960"/>
              <a:chExt cx="768" cy="999"/>
            </a:xfrm>
          </p:grpSpPr>
          <p:sp>
            <p:nvSpPr>
              <p:cNvPr id="236891" name="任意多边形 236890"/>
              <p:cNvSpPr/>
              <p:nvPr/>
            </p:nvSpPr>
            <p:spPr>
              <a:xfrm flipV="1">
                <a:off x="4128" y="960"/>
                <a:ext cx="480" cy="653"/>
              </a:xfrm>
              <a:custGeom>
                <a:avLst/>
                <a:gdLst>
                  <a:gd name="txL" fmla="*/ 5804 w 21600"/>
                  <a:gd name="txT" fmla="*/ 5804 h 21600"/>
                  <a:gd name="txR" fmla="*/ 15795 w 21600"/>
                  <a:gd name="txB" fmla="*/ 15795 h 21600"/>
                </a:gdLst>
                <a:ahLst/>
                <a:cxnLst>
                  <a:cxn ang="0">
                    <a:pos x="17595" y="10800"/>
                  </a:cxn>
                  <a:cxn ang="90">
                    <a:pos x="10800" y="21600"/>
                  </a:cxn>
                  <a:cxn ang="180">
                    <a:pos x="40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09" y="21600"/>
                    </a:lnTo>
                    <a:lnTo>
                      <a:pt x="135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92" name="任意多边形 236891"/>
              <p:cNvSpPr/>
              <p:nvPr/>
            </p:nvSpPr>
            <p:spPr>
              <a:xfrm flipV="1">
                <a:off x="3984" y="1056"/>
                <a:ext cx="528" cy="729"/>
              </a:xfrm>
              <a:custGeom>
                <a:avLst/>
                <a:gdLst>
                  <a:gd name="txL" fmla="*/ 5604 w 21600"/>
                  <a:gd name="txT" fmla="*/ 5604 h 21600"/>
                  <a:gd name="txR" fmla="*/ 15995 w 21600"/>
                  <a:gd name="txB" fmla="*/ 15995 h 21600"/>
                </a:gdLst>
                <a:ahLst/>
                <a:cxnLst>
                  <a:cxn ang="0">
                    <a:pos x="17795" y="10800"/>
                  </a:cxn>
                  <a:cxn ang="90">
                    <a:pos x="10800" y="21600"/>
                  </a:cxn>
                  <a:cxn ang="180">
                    <a:pos x="38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609" y="21600"/>
                    </a:lnTo>
                    <a:lnTo>
                      <a:pt x="139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93" name="任意多边形 236892"/>
              <p:cNvSpPr/>
              <p:nvPr/>
            </p:nvSpPr>
            <p:spPr>
              <a:xfrm flipV="1">
                <a:off x="3840" y="1152"/>
                <a:ext cx="576" cy="807"/>
              </a:xfrm>
              <a:custGeom>
                <a:avLst/>
                <a:gdLst>
                  <a:gd name="txL" fmla="*/ 5827 w 21600"/>
                  <a:gd name="txT" fmla="*/ 5827 h 21600"/>
                  <a:gd name="txR" fmla="*/ 15773 w 21600"/>
                  <a:gd name="txB" fmla="*/ 15773 h 21600"/>
                </a:gdLst>
                <a:ahLst/>
                <a:cxnLst>
                  <a:cxn ang="0">
                    <a:pos x="17573" y="10800"/>
                  </a:cxn>
                  <a:cxn ang="90">
                    <a:pos x="10800" y="21600"/>
                  </a:cxn>
                  <a:cxn ang="180">
                    <a:pos x="4027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54" y="21600"/>
                    </a:lnTo>
                    <a:lnTo>
                      <a:pt x="1354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894" name="组合 236893"/>
            <p:cNvGrpSpPr/>
            <p:nvPr/>
          </p:nvGrpSpPr>
          <p:grpSpPr>
            <a:xfrm>
              <a:off x="1296" y="2496"/>
              <a:ext cx="192" cy="424"/>
              <a:chOff x="1008" y="624"/>
              <a:chExt cx="672" cy="1200"/>
            </a:xfrm>
          </p:grpSpPr>
          <p:sp>
            <p:nvSpPr>
              <p:cNvPr id="236895" name="任意多边形 236894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96" name="任意多边形 236895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897" name="组合 236896"/>
            <p:cNvGrpSpPr/>
            <p:nvPr/>
          </p:nvGrpSpPr>
          <p:grpSpPr>
            <a:xfrm>
              <a:off x="1134" y="2622"/>
              <a:ext cx="288" cy="484"/>
              <a:chOff x="1008" y="624"/>
              <a:chExt cx="672" cy="1200"/>
            </a:xfrm>
          </p:grpSpPr>
          <p:sp>
            <p:nvSpPr>
              <p:cNvPr id="236898" name="任意多边形 236897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899" name="任意多边形 236898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6900" name="组合 236899"/>
            <p:cNvGrpSpPr/>
            <p:nvPr/>
          </p:nvGrpSpPr>
          <p:grpSpPr>
            <a:xfrm>
              <a:off x="1488" y="2304"/>
              <a:ext cx="144" cy="363"/>
              <a:chOff x="1008" y="624"/>
              <a:chExt cx="672" cy="1200"/>
            </a:xfrm>
          </p:grpSpPr>
          <p:sp>
            <p:nvSpPr>
              <p:cNvPr id="236901" name="任意多边形 236900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6902" name="任意多边形 236901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6903" name="矩形 236902"/>
            <p:cNvSpPr/>
            <p:nvPr/>
          </p:nvSpPr>
          <p:spPr>
            <a:xfrm>
              <a:off x="480" y="3207"/>
              <a:ext cx="960" cy="968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04" name="矩形 236903"/>
            <p:cNvSpPr/>
            <p:nvPr/>
          </p:nvSpPr>
          <p:spPr>
            <a:xfrm>
              <a:off x="1344" y="2448"/>
              <a:ext cx="432" cy="484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05" name="矩形 236904"/>
            <p:cNvSpPr/>
            <p:nvPr/>
          </p:nvSpPr>
          <p:spPr>
            <a:xfrm>
              <a:off x="1200" y="2736"/>
              <a:ext cx="240" cy="303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06" name="平行四边形 236905"/>
            <p:cNvSpPr/>
            <p:nvPr/>
          </p:nvSpPr>
          <p:spPr>
            <a:xfrm>
              <a:off x="816" y="2904"/>
              <a:ext cx="816" cy="424"/>
            </a:xfrm>
            <a:prstGeom prst="parallelogram">
              <a:avLst>
                <a:gd name="adj" fmla="val 79715"/>
              </a:avLst>
            </a:prstGeom>
            <a:solidFill>
              <a:srgbClr val="F8FAF8"/>
            </a:solidFill>
            <a:ln w="12700" cap="sq" cmpd="sng">
              <a:solidFill>
                <a:srgbClr val="F8FAF8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07" name="平行四边形 236906"/>
            <p:cNvSpPr/>
            <p:nvPr/>
          </p:nvSpPr>
          <p:spPr>
            <a:xfrm>
              <a:off x="1488" y="2304"/>
              <a:ext cx="288" cy="363"/>
            </a:xfrm>
            <a:prstGeom prst="parallelogram">
              <a:avLst>
                <a:gd name="adj" fmla="val 63889"/>
              </a:avLst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08" name="任意多边形 236907"/>
            <p:cNvSpPr/>
            <p:nvPr/>
          </p:nvSpPr>
          <p:spPr>
            <a:xfrm>
              <a:off x="264" y="3391"/>
              <a:ext cx="331" cy="114"/>
            </a:xfrm>
            <a:custGeom>
              <a:avLst/>
              <a:gdLst/>
              <a:ahLst/>
              <a:cxnLst/>
              <a:pathLst>
                <a:path w="331" h="91">
                  <a:moveTo>
                    <a:pt x="0" y="37"/>
                  </a:moveTo>
                  <a:cubicBezTo>
                    <a:pt x="72" y="61"/>
                    <a:pt x="144" y="76"/>
                    <a:pt x="218" y="91"/>
                  </a:cubicBezTo>
                  <a:cubicBezTo>
                    <a:pt x="237" y="85"/>
                    <a:pt x="321" y="63"/>
                    <a:pt x="327" y="37"/>
                  </a:cubicBezTo>
                  <a:cubicBezTo>
                    <a:pt x="331" y="20"/>
                    <a:pt x="303" y="12"/>
                    <a:pt x="291" y="0"/>
                  </a:cubicBezTo>
                  <a:cubicBezTo>
                    <a:pt x="250" y="41"/>
                    <a:pt x="254" y="20"/>
                    <a:pt x="254" y="5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09" name="任意多边形 236908"/>
            <p:cNvSpPr/>
            <p:nvPr/>
          </p:nvSpPr>
          <p:spPr>
            <a:xfrm>
              <a:off x="355" y="3484"/>
              <a:ext cx="443" cy="224"/>
            </a:xfrm>
            <a:custGeom>
              <a:avLst/>
              <a:gdLst/>
              <a:ahLst/>
              <a:cxnLst/>
              <a:pathLst>
                <a:path w="443" h="178">
                  <a:moveTo>
                    <a:pt x="0" y="108"/>
                  </a:moveTo>
                  <a:cubicBezTo>
                    <a:pt x="207" y="178"/>
                    <a:pt x="71" y="147"/>
                    <a:pt x="418" y="126"/>
                  </a:cubicBezTo>
                  <a:cubicBezTo>
                    <a:pt x="424" y="108"/>
                    <a:pt x="443" y="90"/>
                    <a:pt x="436" y="72"/>
                  </a:cubicBezTo>
                  <a:cubicBezTo>
                    <a:pt x="407" y="0"/>
                    <a:pt x="345" y="44"/>
                    <a:pt x="345" y="90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0" name="任意多边形 236909"/>
            <p:cNvSpPr/>
            <p:nvPr/>
          </p:nvSpPr>
          <p:spPr>
            <a:xfrm>
              <a:off x="173" y="2251"/>
              <a:ext cx="255" cy="204"/>
            </a:xfrm>
            <a:custGeom>
              <a:avLst/>
              <a:gdLst/>
              <a:ahLst/>
              <a:cxnLst/>
              <a:pathLst>
                <a:path w="255" h="162">
                  <a:moveTo>
                    <a:pt x="0" y="159"/>
                  </a:moveTo>
                  <a:cubicBezTo>
                    <a:pt x="61" y="150"/>
                    <a:pt x="134" y="162"/>
                    <a:pt x="182" y="123"/>
                  </a:cubicBezTo>
                  <a:cubicBezTo>
                    <a:pt x="212" y="99"/>
                    <a:pt x="227" y="59"/>
                    <a:pt x="255" y="32"/>
                  </a:cubicBezTo>
                  <a:cubicBezTo>
                    <a:pt x="184" y="9"/>
                    <a:pt x="214" y="0"/>
                    <a:pt x="164" y="50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1" name="任意多边形 236910"/>
            <p:cNvSpPr/>
            <p:nvPr/>
          </p:nvSpPr>
          <p:spPr>
            <a:xfrm>
              <a:off x="682" y="3323"/>
              <a:ext cx="448" cy="182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2" name="任意多边形 236911"/>
            <p:cNvSpPr/>
            <p:nvPr/>
          </p:nvSpPr>
          <p:spPr>
            <a:xfrm>
              <a:off x="1152" y="2688"/>
              <a:ext cx="723" cy="254"/>
            </a:xfrm>
            <a:custGeom>
              <a:avLst/>
              <a:gdLst/>
              <a:ahLst/>
              <a:cxnLst/>
              <a:pathLst>
                <a:path w="723" h="201">
                  <a:moveTo>
                    <a:pt x="0" y="96"/>
                  </a:moveTo>
                  <a:cubicBezTo>
                    <a:pt x="155" y="147"/>
                    <a:pt x="71" y="137"/>
                    <a:pt x="254" y="114"/>
                  </a:cubicBezTo>
                  <a:cubicBezTo>
                    <a:pt x="259" y="99"/>
                    <a:pt x="300" y="20"/>
                    <a:pt x="254" y="5"/>
                  </a:cubicBezTo>
                  <a:cubicBezTo>
                    <a:pt x="238" y="0"/>
                    <a:pt x="230" y="30"/>
                    <a:pt x="218" y="42"/>
                  </a:cubicBezTo>
                  <a:cubicBezTo>
                    <a:pt x="230" y="60"/>
                    <a:pt x="254" y="74"/>
                    <a:pt x="254" y="96"/>
                  </a:cubicBezTo>
                  <a:cubicBezTo>
                    <a:pt x="254" y="201"/>
                    <a:pt x="152" y="108"/>
                    <a:pt x="273" y="187"/>
                  </a:cubicBezTo>
                  <a:cubicBezTo>
                    <a:pt x="333" y="181"/>
                    <a:pt x="394" y="174"/>
                    <a:pt x="454" y="169"/>
                  </a:cubicBezTo>
                  <a:cubicBezTo>
                    <a:pt x="533" y="162"/>
                    <a:pt x="622" y="191"/>
                    <a:pt x="691" y="151"/>
                  </a:cubicBezTo>
                  <a:cubicBezTo>
                    <a:pt x="723" y="133"/>
                    <a:pt x="679" y="78"/>
                    <a:pt x="673" y="42"/>
                  </a:cubicBezTo>
                  <a:cubicBezTo>
                    <a:pt x="649" y="48"/>
                    <a:pt x="608" y="36"/>
                    <a:pt x="600" y="60"/>
                  </a:cubicBezTo>
                  <a:cubicBezTo>
                    <a:pt x="593" y="80"/>
                    <a:pt x="667" y="79"/>
                    <a:pt x="654" y="96"/>
                  </a:cubicBezTo>
                  <a:cubicBezTo>
                    <a:pt x="631" y="126"/>
                    <a:pt x="581" y="120"/>
                    <a:pt x="545" y="132"/>
                  </a:cubicBezTo>
                  <a:cubicBezTo>
                    <a:pt x="527" y="138"/>
                    <a:pt x="491" y="151"/>
                    <a:pt x="491" y="151"/>
                  </a:cubicBezTo>
                  <a:cubicBezTo>
                    <a:pt x="479" y="139"/>
                    <a:pt x="449" y="131"/>
                    <a:pt x="454" y="114"/>
                  </a:cubicBezTo>
                  <a:cubicBezTo>
                    <a:pt x="470" y="66"/>
                    <a:pt x="528" y="105"/>
                    <a:pt x="545" y="11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3" name="任意多边形 236912"/>
            <p:cNvSpPr/>
            <p:nvPr/>
          </p:nvSpPr>
          <p:spPr>
            <a:xfrm>
              <a:off x="0" y="2662"/>
              <a:ext cx="662" cy="330"/>
            </a:xfrm>
            <a:custGeom>
              <a:avLst/>
              <a:gdLst/>
              <a:ahLst/>
              <a:cxnLst/>
              <a:pathLst>
                <a:path w="662" h="262">
                  <a:moveTo>
                    <a:pt x="181" y="221"/>
                  </a:moveTo>
                  <a:cubicBezTo>
                    <a:pt x="217" y="233"/>
                    <a:pt x="254" y="246"/>
                    <a:pt x="290" y="258"/>
                  </a:cubicBezTo>
                  <a:cubicBezTo>
                    <a:pt x="302" y="262"/>
                    <a:pt x="469" y="225"/>
                    <a:pt x="490" y="221"/>
                  </a:cubicBezTo>
                  <a:cubicBezTo>
                    <a:pt x="537" y="174"/>
                    <a:pt x="590" y="141"/>
                    <a:pt x="636" y="94"/>
                  </a:cubicBezTo>
                  <a:cubicBezTo>
                    <a:pt x="642" y="76"/>
                    <a:pt x="662" y="57"/>
                    <a:pt x="654" y="40"/>
                  </a:cubicBezTo>
                  <a:cubicBezTo>
                    <a:pt x="634" y="0"/>
                    <a:pt x="542" y="36"/>
                    <a:pt x="527" y="40"/>
                  </a:cubicBezTo>
                  <a:cubicBezTo>
                    <a:pt x="571" y="173"/>
                    <a:pt x="537" y="9"/>
                    <a:pt x="454" y="112"/>
                  </a:cubicBezTo>
                  <a:cubicBezTo>
                    <a:pt x="401" y="178"/>
                    <a:pt x="553" y="212"/>
                    <a:pt x="418" y="167"/>
                  </a:cubicBezTo>
                  <a:cubicBezTo>
                    <a:pt x="338" y="245"/>
                    <a:pt x="433" y="172"/>
                    <a:pt x="272" y="185"/>
                  </a:cubicBezTo>
                  <a:cubicBezTo>
                    <a:pt x="234" y="188"/>
                    <a:pt x="199" y="209"/>
                    <a:pt x="163" y="221"/>
                  </a:cubicBezTo>
                  <a:cubicBezTo>
                    <a:pt x="145" y="227"/>
                    <a:pt x="109" y="240"/>
                    <a:pt x="109" y="240"/>
                  </a:cubicBezTo>
                  <a:cubicBezTo>
                    <a:pt x="73" y="234"/>
                    <a:pt x="0" y="221"/>
                    <a:pt x="0" y="221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4" name="任意多边形 236913"/>
            <p:cNvSpPr/>
            <p:nvPr/>
          </p:nvSpPr>
          <p:spPr>
            <a:xfrm>
              <a:off x="900" y="3112"/>
              <a:ext cx="365" cy="211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5" name="任意多边形 236914"/>
            <p:cNvSpPr/>
            <p:nvPr/>
          </p:nvSpPr>
          <p:spPr>
            <a:xfrm>
              <a:off x="2448" y="2964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6" name="任意多边形 236915"/>
            <p:cNvSpPr/>
            <p:nvPr/>
          </p:nvSpPr>
          <p:spPr>
            <a:xfrm>
              <a:off x="2256" y="2601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7" name="任意多边形 236916"/>
            <p:cNvSpPr/>
            <p:nvPr/>
          </p:nvSpPr>
          <p:spPr>
            <a:xfrm>
              <a:off x="1440" y="3207"/>
              <a:ext cx="418" cy="481"/>
            </a:xfrm>
            <a:custGeom>
              <a:avLst/>
              <a:gdLst/>
              <a:ahLst/>
              <a:cxnLst/>
              <a:pathLst>
                <a:path w="418" h="382">
                  <a:moveTo>
                    <a:pt x="150" y="241"/>
                  </a:moveTo>
                  <a:cubicBezTo>
                    <a:pt x="170" y="118"/>
                    <a:pt x="186" y="46"/>
                    <a:pt x="313" y="4"/>
                  </a:cubicBezTo>
                  <a:cubicBezTo>
                    <a:pt x="343" y="10"/>
                    <a:pt x="382" y="0"/>
                    <a:pt x="404" y="22"/>
                  </a:cubicBezTo>
                  <a:cubicBezTo>
                    <a:pt x="418" y="36"/>
                    <a:pt x="402" y="66"/>
                    <a:pt x="386" y="77"/>
                  </a:cubicBezTo>
                  <a:cubicBezTo>
                    <a:pt x="355" y="99"/>
                    <a:pt x="277" y="113"/>
                    <a:pt x="277" y="113"/>
                  </a:cubicBezTo>
                  <a:cubicBezTo>
                    <a:pt x="284" y="133"/>
                    <a:pt x="318" y="202"/>
                    <a:pt x="277" y="222"/>
                  </a:cubicBezTo>
                  <a:cubicBezTo>
                    <a:pt x="260" y="231"/>
                    <a:pt x="240" y="210"/>
                    <a:pt x="222" y="204"/>
                  </a:cubicBezTo>
                  <a:cubicBezTo>
                    <a:pt x="173" y="255"/>
                    <a:pt x="145" y="305"/>
                    <a:pt x="113" y="368"/>
                  </a:cubicBezTo>
                  <a:cubicBezTo>
                    <a:pt x="5" y="332"/>
                    <a:pt x="95" y="382"/>
                    <a:pt x="77" y="259"/>
                  </a:cubicBezTo>
                  <a:cubicBezTo>
                    <a:pt x="74" y="242"/>
                    <a:pt x="52" y="234"/>
                    <a:pt x="40" y="222"/>
                  </a:cubicBezTo>
                  <a:cubicBezTo>
                    <a:pt x="17" y="153"/>
                    <a:pt x="0" y="130"/>
                    <a:pt x="40" y="41"/>
                  </a:cubicBezTo>
                  <a:cubicBezTo>
                    <a:pt x="49" y="21"/>
                    <a:pt x="77" y="16"/>
                    <a:pt x="95" y="4"/>
                  </a:cubicBezTo>
                  <a:cubicBezTo>
                    <a:pt x="119" y="10"/>
                    <a:pt x="153" y="2"/>
                    <a:pt x="168" y="22"/>
                  </a:cubicBezTo>
                  <a:cubicBezTo>
                    <a:pt x="180" y="37"/>
                    <a:pt x="165" y="65"/>
                    <a:pt x="150" y="77"/>
                  </a:cubicBezTo>
                  <a:cubicBezTo>
                    <a:pt x="130" y="93"/>
                    <a:pt x="77" y="95"/>
                    <a:pt x="77" y="9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8" name="任意多边形 236917"/>
            <p:cNvSpPr/>
            <p:nvPr/>
          </p:nvSpPr>
          <p:spPr>
            <a:xfrm rot="18380370" flipV="1">
              <a:off x="692" y="2523"/>
              <a:ext cx="587" cy="340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19" name="任意多边形 236918"/>
            <p:cNvSpPr/>
            <p:nvPr/>
          </p:nvSpPr>
          <p:spPr>
            <a:xfrm flipH="1">
              <a:off x="191" y="3774"/>
              <a:ext cx="709" cy="148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0" name="任意多边形 236919"/>
            <p:cNvSpPr/>
            <p:nvPr/>
          </p:nvSpPr>
          <p:spPr>
            <a:xfrm flipH="1">
              <a:off x="287" y="3895"/>
              <a:ext cx="709" cy="148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1" name="任意多边形 236920"/>
            <p:cNvSpPr/>
            <p:nvPr/>
          </p:nvSpPr>
          <p:spPr>
            <a:xfrm flipH="1">
              <a:off x="912" y="3691"/>
              <a:ext cx="709" cy="147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2" name="任意多边形 236921"/>
            <p:cNvSpPr/>
            <p:nvPr/>
          </p:nvSpPr>
          <p:spPr>
            <a:xfrm flipH="1">
              <a:off x="1248" y="3751"/>
              <a:ext cx="661" cy="87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3" name="任意多边形 236922"/>
            <p:cNvSpPr/>
            <p:nvPr/>
          </p:nvSpPr>
          <p:spPr>
            <a:xfrm>
              <a:off x="1008" y="3267"/>
              <a:ext cx="365" cy="211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4" name="任意多边形 236923"/>
            <p:cNvSpPr/>
            <p:nvPr/>
          </p:nvSpPr>
          <p:spPr>
            <a:xfrm>
              <a:off x="1092" y="3354"/>
              <a:ext cx="365" cy="211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5" name="任意多边形 236924"/>
            <p:cNvSpPr/>
            <p:nvPr/>
          </p:nvSpPr>
          <p:spPr>
            <a:xfrm>
              <a:off x="778" y="3444"/>
              <a:ext cx="448" cy="182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6" name="任意多边形 236925"/>
            <p:cNvSpPr/>
            <p:nvPr/>
          </p:nvSpPr>
          <p:spPr>
            <a:xfrm>
              <a:off x="874" y="3565"/>
              <a:ext cx="448" cy="182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7" name="任意多边形 236926"/>
            <p:cNvSpPr/>
            <p:nvPr/>
          </p:nvSpPr>
          <p:spPr>
            <a:xfrm>
              <a:off x="0" y="3024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8" name="任意多边形 236927"/>
            <p:cNvSpPr/>
            <p:nvPr/>
          </p:nvSpPr>
          <p:spPr>
            <a:xfrm>
              <a:off x="528" y="3449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29" name="任意多边形 236928"/>
            <p:cNvSpPr/>
            <p:nvPr/>
          </p:nvSpPr>
          <p:spPr>
            <a:xfrm>
              <a:off x="48" y="3570"/>
              <a:ext cx="466" cy="42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0" name="任意多边形 236929"/>
            <p:cNvSpPr/>
            <p:nvPr/>
          </p:nvSpPr>
          <p:spPr>
            <a:xfrm>
              <a:off x="1152" y="2784"/>
              <a:ext cx="466" cy="429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0099FF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1" name="任意多边形 236930"/>
            <p:cNvSpPr/>
            <p:nvPr/>
          </p:nvSpPr>
          <p:spPr>
            <a:xfrm rot="17553622" flipV="1">
              <a:off x="971" y="2244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2" name="任意多边形 236931"/>
            <p:cNvSpPr/>
            <p:nvPr/>
          </p:nvSpPr>
          <p:spPr>
            <a:xfrm rot="18799545" flipV="1">
              <a:off x="1451" y="3762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3" name="任意多边形 236932"/>
            <p:cNvSpPr/>
            <p:nvPr/>
          </p:nvSpPr>
          <p:spPr>
            <a:xfrm rot="18799545" flipV="1">
              <a:off x="731" y="3871"/>
              <a:ext cx="629" cy="26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4" name="任意多边形 236933"/>
            <p:cNvSpPr/>
            <p:nvPr/>
          </p:nvSpPr>
          <p:spPr>
            <a:xfrm rot="18799545" flipV="1">
              <a:off x="155" y="3823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5" name="任意多边形 236934"/>
            <p:cNvSpPr/>
            <p:nvPr/>
          </p:nvSpPr>
          <p:spPr>
            <a:xfrm rot="18799545" flipV="1">
              <a:off x="1019" y="3823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6" name="任意多边形 236935"/>
            <p:cNvSpPr/>
            <p:nvPr/>
          </p:nvSpPr>
          <p:spPr>
            <a:xfrm rot="18799545" flipV="1">
              <a:off x="1451" y="3278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7" name="任意多边形 236936"/>
            <p:cNvSpPr/>
            <p:nvPr/>
          </p:nvSpPr>
          <p:spPr>
            <a:xfrm rot="18799545" flipV="1">
              <a:off x="1403" y="2292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8" name="任意多边形 236937"/>
            <p:cNvSpPr/>
            <p:nvPr/>
          </p:nvSpPr>
          <p:spPr>
            <a:xfrm rot="18799545" flipV="1">
              <a:off x="1259" y="2915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39" name="任意多边形 236938"/>
            <p:cNvSpPr/>
            <p:nvPr/>
          </p:nvSpPr>
          <p:spPr>
            <a:xfrm rot="17553622" flipV="1">
              <a:off x="1547" y="2915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0" name="任意多边形 236939"/>
            <p:cNvSpPr/>
            <p:nvPr/>
          </p:nvSpPr>
          <p:spPr>
            <a:xfrm rot="18799545" flipV="1">
              <a:off x="1835" y="2244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1" name="任意多边形 236940"/>
            <p:cNvSpPr/>
            <p:nvPr/>
          </p:nvSpPr>
          <p:spPr>
            <a:xfrm rot="18799545" flipV="1">
              <a:off x="1835" y="2976"/>
              <a:ext cx="630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2" name="任意多边形 236941"/>
            <p:cNvSpPr/>
            <p:nvPr/>
          </p:nvSpPr>
          <p:spPr>
            <a:xfrm rot="16251742" flipV="1">
              <a:off x="1821" y="3620"/>
              <a:ext cx="629" cy="52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3" name="任意多边形 236942"/>
            <p:cNvSpPr/>
            <p:nvPr/>
          </p:nvSpPr>
          <p:spPr>
            <a:xfrm>
              <a:off x="1776" y="2640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4" name="任意多边形 236943"/>
            <p:cNvSpPr/>
            <p:nvPr/>
          </p:nvSpPr>
          <p:spPr>
            <a:xfrm rot="18799545" flipV="1">
              <a:off x="1787" y="3278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5" name="任意多边形 236944"/>
            <p:cNvSpPr/>
            <p:nvPr/>
          </p:nvSpPr>
          <p:spPr>
            <a:xfrm rot="18799545" flipV="1">
              <a:off x="2171" y="3588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6" name="任意多边形 236945"/>
            <p:cNvSpPr/>
            <p:nvPr/>
          </p:nvSpPr>
          <p:spPr>
            <a:xfrm rot="16251742" flipV="1">
              <a:off x="2637" y="3362"/>
              <a:ext cx="629" cy="52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7" name="任意多边形 236946"/>
            <p:cNvSpPr/>
            <p:nvPr/>
          </p:nvSpPr>
          <p:spPr>
            <a:xfrm rot="18799545" flipV="1">
              <a:off x="2267" y="2310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8" name="任意多边形 236947"/>
            <p:cNvSpPr/>
            <p:nvPr/>
          </p:nvSpPr>
          <p:spPr>
            <a:xfrm rot="18799545" flipV="1">
              <a:off x="2267" y="3278"/>
              <a:ext cx="629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49" name="任意多边形 236948"/>
            <p:cNvSpPr/>
            <p:nvPr/>
          </p:nvSpPr>
          <p:spPr>
            <a:xfrm rot="16454178" flipV="1">
              <a:off x="2804" y="2846"/>
              <a:ext cx="588" cy="340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0" name="任意多边形 236949"/>
            <p:cNvSpPr/>
            <p:nvPr/>
          </p:nvSpPr>
          <p:spPr>
            <a:xfrm>
              <a:off x="96" y="2299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1" name="任意多边形 236950"/>
            <p:cNvSpPr/>
            <p:nvPr/>
          </p:nvSpPr>
          <p:spPr>
            <a:xfrm>
              <a:off x="2400" y="2208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2" name="任意多边形 236951"/>
            <p:cNvSpPr/>
            <p:nvPr/>
          </p:nvSpPr>
          <p:spPr>
            <a:xfrm>
              <a:off x="816" y="3146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0099FF">
                <a:alpha val="100000"/>
              </a:srgbClr>
            </a:solidFill>
            <a:ln w="12700" cap="sq" cmpd="sng">
              <a:solidFill>
                <a:srgbClr val="0099FF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3" name="任意多边形 236952"/>
            <p:cNvSpPr/>
            <p:nvPr/>
          </p:nvSpPr>
          <p:spPr>
            <a:xfrm>
              <a:off x="624" y="3630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4" name="任意多边形 236953"/>
            <p:cNvSpPr/>
            <p:nvPr/>
          </p:nvSpPr>
          <p:spPr>
            <a:xfrm>
              <a:off x="0" y="3216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5" name="任意多边形 236954"/>
            <p:cNvSpPr/>
            <p:nvPr/>
          </p:nvSpPr>
          <p:spPr>
            <a:xfrm>
              <a:off x="336" y="3168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6" name="任意多边形 236955"/>
            <p:cNvSpPr/>
            <p:nvPr/>
          </p:nvSpPr>
          <p:spPr>
            <a:xfrm>
              <a:off x="336" y="2880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7" name="任意多边形 236956"/>
            <p:cNvSpPr/>
            <p:nvPr/>
          </p:nvSpPr>
          <p:spPr>
            <a:xfrm>
              <a:off x="1152" y="2592"/>
              <a:ext cx="499" cy="459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6958" name="任意多边形 236957"/>
            <p:cNvSpPr/>
            <p:nvPr/>
          </p:nvSpPr>
          <p:spPr>
            <a:xfrm>
              <a:off x="2352" y="3846"/>
              <a:ext cx="876" cy="474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37222" name="组合 237221"/>
          <p:cNvGrpSpPr/>
          <p:nvPr/>
        </p:nvGrpSpPr>
        <p:grpSpPr>
          <a:xfrm>
            <a:off x="0" y="2911475"/>
            <a:ext cx="9144000" cy="3581400"/>
            <a:chOff x="0" y="2064"/>
            <a:chExt cx="5760" cy="2256"/>
          </a:xfrm>
        </p:grpSpPr>
        <p:sp>
          <p:nvSpPr>
            <p:cNvPr id="237223" name="平行四边形 237222"/>
            <p:cNvSpPr/>
            <p:nvPr/>
          </p:nvSpPr>
          <p:spPr>
            <a:xfrm>
              <a:off x="0" y="2406"/>
              <a:ext cx="5760" cy="1914"/>
            </a:xfrm>
            <a:prstGeom prst="parallelogram">
              <a:avLst>
                <a:gd name="adj" fmla="val 0"/>
              </a:avLst>
            </a:prstGeom>
            <a:solidFill>
              <a:srgbClr val="0099FF"/>
            </a:solidFill>
            <a:ln w="12700">
              <a:noFill/>
            </a:ln>
          </p:spPr>
          <p:txBody>
            <a:bodyPr wrap="none" lIns="92075" tIns="46038" rIns="92075" bIns="46038" anchor="ctr"/>
            <a:p>
              <a:pPr>
                <a:buClr>
                  <a:schemeClr val="tx2"/>
                </a:buClr>
                <a:buChar char="•"/>
              </a:pPr>
              <a:endParaRPr sz="3600" b="0" dirty="0"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grpSp>
          <p:nvGrpSpPr>
            <p:cNvPr id="237224" name="组合 237223"/>
            <p:cNvGrpSpPr/>
            <p:nvPr/>
          </p:nvGrpSpPr>
          <p:grpSpPr>
            <a:xfrm>
              <a:off x="505" y="3030"/>
              <a:ext cx="768" cy="1172"/>
              <a:chOff x="3840" y="960"/>
              <a:chExt cx="768" cy="999"/>
            </a:xfrm>
          </p:grpSpPr>
          <p:sp>
            <p:nvSpPr>
              <p:cNvPr id="237225" name="任意多边形 237224"/>
              <p:cNvSpPr/>
              <p:nvPr/>
            </p:nvSpPr>
            <p:spPr>
              <a:xfrm flipV="1">
                <a:off x="4128" y="960"/>
                <a:ext cx="480" cy="653"/>
              </a:xfrm>
              <a:custGeom>
                <a:avLst/>
                <a:gdLst>
                  <a:gd name="txL" fmla="*/ 5804 w 21600"/>
                  <a:gd name="txT" fmla="*/ 5804 h 21600"/>
                  <a:gd name="txR" fmla="*/ 15795 w 21600"/>
                  <a:gd name="txB" fmla="*/ 15795 h 21600"/>
                </a:gdLst>
                <a:ahLst/>
                <a:cxnLst>
                  <a:cxn ang="0">
                    <a:pos x="17595" y="10800"/>
                  </a:cxn>
                  <a:cxn ang="90">
                    <a:pos x="10800" y="21600"/>
                  </a:cxn>
                  <a:cxn ang="180">
                    <a:pos x="40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09" y="21600"/>
                    </a:lnTo>
                    <a:lnTo>
                      <a:pt x="135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DA873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A873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226" name="任意多边形 237225"/>
              <p:cNvSpPr/>
              <p:nvPr/>
            </p:nvSpPr>
            <p:spPr>
              <a:xfrm flipV="1">
                <a:off x="3984" y="1056"/>
                <a:ext cx="528" cy="729"/>
              </a:xfrm>
              <a:custGeom>
                <a:avLst/>
                <a:gdLst>
                  <a:gd name="txL" fmla="*/ 5604 w 21600"/>
                  <a:gd name="txT" fmla="*/ 5604 h 21600"/>
                  <a:gd name="txR" fmla="*/ 15995 w 21600"/>
                  <a:gd name="txB" fmla="*/ 15995 h 21600"/>
                </a:gdLst>
                <a:ahLst/>
                <a:cxnLst>
                  <a:cxn ang="0">
                    <a:pos x="17795" y="10800"/>
                  </a:cxn>
                  <a:cxn ang="90">
                    <a:pos x="10800" y="21600"/>
                  </a:cxn>
                  <a:cxn ang="180">
                    <a:pos x="3804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609" y="21600"/>
                    </a:lnTo>
                    <a:lnTo>
                      <a:pt x="139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DA873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A873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227" name="任意多边形 237226"/>
              <p:cNvSpPr/>
              <p:nvPr/>
            </p:nvSpPr>
            <p:spPr>
              <a:xfrm flipV="1">
                <a:off x="3840" y="1152"/>
                <a:ext cx="576" cy="807"/>
              </a:xfrm>
              <a:custGeom>
                <a:avLst/>
                <a:gdLst>
                  <a:gd name="txL" fmla="*/ 5827 w 21600"/>
                  <a:gd name="txT" fmla="*/ 5827 h 21600"/>
                  <a:gd name="txR" fmla="*/ 15773 w 21600"/>
                  <a:gd name="txB" fmla="*/ 15773 h 21600"/>
                </a:gdLst>
                <a:ahLst/>
                <a:cxnLst>
                  <a:cxn ang="0">
                    <a:pos x="17573" y="10800"/>
                  </a:cxn>
                  <a:cxn ang="90">
                    <a:pos x="10800" y="21600"/>
                  </a:cxn>
                  <a:cxn ang="180">
                    <a:pos x="4027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8054" y="21600"/>
                    </a:lnTo>
                    <a:lnTo>
                      <a:pt x="1354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DA873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A873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228" name="组合 237227"/>
            <p:cNvGrpSpPr/>
            <p:nvPr/>
          </p:nvGrpSpPr>
          <p:grpSpPr>
            <a:xfrm>
              <a:off x="1440" y="2608"/>
              <a:ext cx="192" cy="395"/>
              <a:chOff x="1008" y="624"/>
              <a:chExt cx="672" cy="1200"/>
            </a:xfrm>
          </p:grpSpPr>
          <p:sp>
            <p:nvSpPr>
              <p:cNvPr id="237229" name="任意多边形 237228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4F4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EF4F4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230" name="任意多边形 237229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4F4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EF4F4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231" name="组合 237230"/>
            <p:cNvGrpSpPr/>
            <p:nvPr/>
          </p:nvGrpSpPr>
          <p:grpSpPr>
            <a:xfrm>
              <a:off x="1248" y="2679"/>
              <a:ext cx="288" cy="451"/>
              <a:chOff x="1008" y="624"/>
              <a:chExt cx="672" cy="1200"/>
            </a:xfrm>
          </p:grpSpPr>
          <p:sp>
            <p:nvSpPr>
              <p:cNvPr id="237232" name="任意多边形 237231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DA873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A873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233" name="任意多边形 237232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DA873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A873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7234" name="平行四边形 237233"/>
            <p:cNvSpPr/>
            <p:nvPr/>
          </p:nvSpPr>
          <p:spPr>
            <a:xfrm>
              <a:off x="870" y="3020"/>
              <a:ext cx="816" cy="393"/>
            </a:xfrm>
            <a:prstGeom prst="parallelogram">
              <a:avLst>
                <a:gd name="adj" fmla="val 86003"/>
              </a:avLst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35" name="任意多边形 237234"/>
            <p:cNvSpPr/>
            <p:nvPr/>
          </p:nvSpPr>
          <p:spPr>
            <a:xfrm>
              <a:off x="173" y="2395"/>
              <a:ext cx="255" cy="190"/>
            </a:xfrm>
            <a:custGeom>
              <a:avLst/>
              <a:gdLst/>
              <a:ahLst/>
              <a:cxnLst/>
              <a:pathLst>
                <a:path w="255" h="162">
                  <a:moveTo>
                    <a:pt x="0" y="159"/>
                  </a:moveTo>
                  <a:cubicBezTo>
                    <a:pt x="61" y="150"/>
                    <a:pt x="134" y="162"/>
                    <a:pt x="182" y="123"/>
                  </a:cubicBezTo>
                  <a:cubicBezTo>
                    <a:pt x="212" y="99"/>
                    <a:pt x="227" y="59"/>
                    <a:pt x="255" y="32"/>
                  </a:cubicBezTo>
                  <a:cubicBezTo>
                    <a:pt x="184" y="9"/>
                    <a:pt x="214" y="0"/>
                    <a:pt x="164" y="50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36" name="任意多边形 237235"/>
            <p:cNvSpPr/>
            <p:nvPr/>
          </p:nvSpPr>
          <p:spPr>
            <a:xfrm>
              <a:off x="2448" y="3059"/>
              <a:ext cx="499" cy="427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37" name="任意多边形 237236"/>
            <p:cNvSpPr/>
            <p:nvPr/>
          </p:nvSpPr>
          <p:spPr>
            <a:xfrm>
              <a:off x="2256" y="2721"/>
              <a:ext cx="876" cy="441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38" name="任意多边形 237237"/>
            <p:cNvSpPr/>
            <p:nvPr/>
          </p:nvSpPr>
          <p:spPr>
            <a:xfrm>
              <a:off x="1440" y="3284"/>
              <a:ext cx="418" cy="448"/>
            </a:xfrm>
            <a:custGeom>
              <a:avLst/>
              <a:gdLst/>
              <a:ahLst/>
              <a:cxnLst/>
              <a:pathLst>
                <a:path w="418" h="382">
                  <a:moveTo>
                    <a:pt x="150" y="241"/>
                  </a:moveTo>
                  <a:cubicBezTo>
                    <a:pt x="170" y="118"/>
                    <a:pt x="186" y="46"/>
                    <a:pt x="313" y="4"/>
                  </a:cubicBezTo>
                  <a:cubicBezTo>
                    <a:pt x="343" y="10"/>
                    <a:pt x="382" y="0"/>
                    <a:pt x="404" y="22"/>
                  </a:cubicBezTo>
                  <a:cubicBezTo>
                    <a:pt x="418" y="36"/>
                    <a:pt x="402" y="66"/>
                    <a:pt x="386" y="77"/>
                  </a:cubicBezTo>
                  <a:cubicBezTo>
                    <a:pt x="355" y="99"/>
                    <a:pt x="277" y="113"/>
                    <a:pt x="277" y="113"/>
                  </a:cubicBezTo>
                  <a:cubicBezTo>
                    <a:pt x="284" y="133"/>
                    <a:pt x="318" y="202"/>
                    <a:pt x="277" y="222"/>
                  </a:cubicBezTo>
                  <a:cubicBezTo>
                    <a:pt x="260" y="231"/>
                    <a:pt x="240" y="210"/>
                    <a:pt x="222" y="204"/>
                  </a:cubicBezTo>
                  <a:cubicBezTo>
                    <a:pt x="173" y="255"/>
                    <a:pt x="145" y="305"/>
                    <a:pt x="113" y="368"/>
                  </a:cubicBezTo>
                  <a:cubicBezTo>
                    <a:pt x="5" y="332"/>
                    <a:pt x="95" y="382"/>
                    <a:pt x="77" y="259"/>
                  </a:cubicBezTo>
                  <a:cubicBezTo>
                    <a:pt x="74" y="242"/>
                    <a:pt x="52" y="234"/>
                    <a:pt x="40" y="222"/>
                  </a:cubicBezTo>
                  <a:cubicBezTo>
                    <a:pt x="17" y="153"/>
                    <a:pt x="0" y="130"/>
                    <a:pt x="40" y="41"/>
                  </a:cubicBezTo>
                  <a:cubicBezTo>
                    <a:pt x="49" y="21"/>
                    <a:pt x="77" y="16"/>
                    <a:pt x="95" y="4"/>
                  </a:cubicBezTo>
                  <a:cubicBezTo>
                    <a:pt x="119" y="10"/>
                    <a:pt x="153" y="2"/>
                    <a:pt x="168" y="22"/>
                  </a:cubicBezTo>
                  <a:cubicBezTo>
                    <a:pt x="180" y="37"/>
                    <a:pt x="165" y="65"/>
                    <a:pt x="150" y="77"/>
                  </a:cubicBezTo>
                  <a:cubicBezTo>
                    <a:pt x="130" y="93"/>
                    <a:pt x="77" y="95"/>
                    <a:pt x="77" y="9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39" name="任意多边形 237238"/>
            <p:cNvSpPr/>
            <p:nvPr/>
          </p:nvSpPr>
          <p:spPr>
            <a:xfrm rot="16454178" flipV="1">
              <a:off x="568" y="2655"/>
              <a:ext cx="547" cy="340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0" name="任意多边形 237239"/>
            <p:cNvSpPr/>
            <p:nvPr/>
          </p:nvSpPr>
          <p:spPr>
            <a:xfrm>
              <a:off x="528" y="3509"/>
              <a:ext cx="499" cy="427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1" name="任意多边形 237240"/>
            <p:cNvSpPr/>
            <p:nvPr/>
          </p:nvSpPr>
          <p:spPr>
            <a:xfrm rot="18799545" flipV="1">
              <a:off x="1473" y="3339"/>
              <a:ext cx="586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2" name="任意多边形 237241"/>
            <p:cNvSpPr/>
            <p:nvPr/>
          </p:nvSpPr>
          <p:spPr>
            <a:xfrm rot="18799545" flipV="1">
              <a:off x="1281" y="3000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3" name="任意多边形 237242"/>
            <p:cNvSpPr/>
            <p:nvPr/>
          </p:nvSpPr>
          <p:spPr>
            <a:xfrm rot="17553622" flipV="1">
              <a:off x="1569" y="3000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4" name="任意多边形 237243"/>
            <p:cNvSpPr/>
            <p:nvPr/>
          </p:nvSpPr>
          <p:spPr>
            <a:xfrm rot="18799545" flipV="1">
              <a:off x="1857" y="2381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5" name="任意多边形 237244"/>
            <p:cNvSpPr/>
            <p:nvPr/>
          </p:nvSpPr>
          <p:spPr>
            <a:xfrm rot="18799545" flipV="1">
              <a:off x="1857" y="3057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6" name="任意多边形 237245"/>
            <p:cNvSpPr/>
            <p:nvPr/>
          </p:nvSpPr>
          <p:spPr>
            <a:xfrm rot="16251742" flipV="1">
              <a:off x="1843" y="3650"/>
              <a:ext cx="585" cy="52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7" name="任意多边形 237246"/>
            <p:cNvSpPr/>
            <p:nvPr/>
          </p:nvSpPr>
          <p:spPr>
            <a:xfrm>
              <a:off x="1872" y="2777"/>
              <a:ext cx="499" cy="427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8" name="任意多边形 237247"/>
            <p:cNvSpPr/>
            <p:nvPr/>
          </p:nvSpPr>
          <p:spPr>
            <a:xfrm rot="18799545" flipV="1">
              <a:off x="1809" y="3339"/>
              <a:ext cx="586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49" name="任意多边形 237248"/>
            <p:cNvSpPr/>
            <p:nvPr/>
          </p:nvSpPr>
          <p:spPr>
            <a:xfrm rot="16251742" flipV="1">
              <a:off x="2659" y="3594"/>
              <a:ext cx="585" cy="52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0" name="任意多边形 237249"/>
            <p:cNvSpPr/>
            <p:nvPr/>
          </p:nvSpPr>
          <p:spPr>
            <a:xfrm rot="18799545" flipV="1">
              <a:off x="2289" y="2437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1" name="任意多边形 237250"/>
            <p:cNvSpPr/>
            <p:nvPr/>
          </p:nvSpPr>
          <p:spPr>
            <a:xfrm rot="18799545" flipV="1">
              <a:off x="2289" y="3339"/>
              <a:ext cx="586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2" name="任意多边形 237251"/>
            <p:cNvSpPr/>
            <p:nvPr/>
          </p:nvSpPr>
          <p:spPr>
            <a:xfrm>
              <a:off x="96" y="2440"/>
              <a:ext cx="876" cy="441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3" name="任意多边形 237252"/>
            <p:cNvSpPr/>
            <p:nvPr/>
          </p:nvSpPr>
          <p:spPr>
            <a:xfrm>
              <a:off x="2400" y="2327"/>
              <a:ext cx="876" cy="441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4" name="任意多边形 237253"/>
            <p:cNvSpPr/>
            <p:nvPr/>
          </p:nvSpPr>
          <p:spPr>
            <a:xfrm>
              <a:off x="0" y="3340"/>
              <a:ext cx="876" cy="441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5" name="任意多边形 237254"/>
            <p:cNvSpPr/>
            <p:nvPr/>
          </p:nvSpPr>
          <p:spPr>
            <a:xfrm>
              <a:off x="3264" y="3059"/>
              <a:ext cx="466" cy="399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6" name="任意多边形 237255"/>
            <p:cNvSpPr/>
            <p:nvPr/>
          </p:nvSpPr>
          <p:spPr>
            <a:xfrm>
              <a:off x="3120" y="2721"/>
              <a:ext cx="723" cy="236"/>
            </a:xfrm>
            <a:custGeom>
              <a:avLst/>
              <a:gdLst/>
              <a:ahLst/>
              <a:cxnLst/>
              <a:pathLst>
                <a:path w="723" h="201">
                  <a:moveTo>
                    <a:pt x="0" y="96"/>
                  </a:moveTo>
                  <a:cubicBezTo>
                    <a:pt x="155" y="147"/>
                    <a:pt x="71" y="137"/>
                    <a:pt x="254" y="114"/>
                  </a:cubicBezTo>
                  <a:cubicBezTo>
                    <a:pt x="259" y="99"/>
                    <a:pt x="300" y="20"/>
                    <a:pt x="254" y="5"/>
                  </a:cubicBezTo>
                  <a:cubicBezTo>
                    <a:pt x="238" y="0"/>
                    <a:pt x="230" y="30"/>
                    <a:pt x="218" y="42"/>
                  </a:cubicBezTo>
                  <a:cubicBezTo>
                    <a:pt x="230" y="60"/>
                    <a:pt x="254" y="74"/>
                    <a:pt x="254" y="96"/>
                  </a:cubicBezTo>
                  <a:cubicBezTo>
                    <a:pt x="254" y="201"/>
                    <a:pt x="152" y="108"/>
                    <a:pt x="273" y="187"/>
                  </a:cubicBezTo>
                  <a:cubicBezTo>
                    <a:pt x="333" y="181"/>
                    <a:pt x="394" y="174"/>
                    <a:pt x="454" y="169"/>
                  </a:cubicBezTo>
                  <a:cubicBezTo>
                    <a:pt x="533" y="162"/>
                    <a:pt x="622" y="191"/>
                    <a:pt x="691" y="151"/>
                  </a:cubicBezTo>
                  <a:cubicBezTo>
                    <a:pt x="723" y="133"/>
                    <a:pt x="679" y="78"/>
                    <a:pt x="673" y="42"/>
                  </a:cubicBezTo>
                  <a:cubicBezTo>
                    <a:pt x="649" y="48"/>
                    <a:pt x="608" y="36"/>
                    <a:pt x="600" y="60"/>
                  </a:cubicBezTo>
                  <a:cubicBezTo>
                    <a:pt x="593" y="80"/>
                    <a:pt x="667" y="79"/>
                    <a:pt x="654" y="96"/>
                  </a:cubicBezTo>
                  <a:cubicBezTo>
                    <a:pt x="631" y="126"/>
                    <a:pt x="581" y="120"/>
                    <a:pt x="545" y="132"/>
                  </a:cubicBezTo>
                  <a:cubicBezTo>
                    <a:pt x="527" y="138"/>
                    <a:pt x="491" y="151"/>
                    <a:pt x="491" y="151"/>
                  </a:cubicBezTo>
                  <a:cubicBezTo>
                    <a:pt x="479" y="139"/>
                    <a:pt x="449" y="131"/>
                    <a:pt x="454" y="114"/>
                  </a:cubicBezTo>
                  <a:cubicBezTo>
                    <a:pt x="470" y="66"/>
                    <a:pt x="528" y="105"/>
                    <a:pt x="545" y="11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7" name="任意多边形 237256"/>
            <p:cNvSpPr/>
            <p:nvPr/>
          </p:nvSpPr>
          <p:spPr>
            <a:xfrm rot="18799545" flipV="1">
              <a:off x="3105" y="3339"/>
              <a:ext cx="586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8" name="任意多边形 237257"/>
            <p:cNvSpPr/>
            <p:nvPr/>
          </p:nvSpPr>
          <p:spPr>
            <a:xfrm>
              <a:off x="3408" y="2721"/>
              <a:ext cx="499" cy="25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59" name="立方体 237258"/>
            <p:cNvSpPr/>
            <p:nvPr/>
          </p:nvSpPr>
          <p:spPr>
            <a:xfrm rot="13323788">
              <a:off x="2688" y="3340"/>
              <a:ext cx="288" cy="789"/>
            </a:xfrm>
            <a:prstGeom prst="cube">
              <a:avLst>
                <a:gd name="adj" fmla="val 25000"/>
              </a:avLst>
            </a:prstGeom>
            <a:solidFill>
              <a:srgbClr val="DDA873"/>
            </a:solidFill>
            <a:ln w="12700" cap="sq" cmpd="sng">
              <a:solidFill>
                <a:srgbClr val="FEF4F4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0" name="平行四边形 237259"/>
            <p:cNvSpPr/>
            <p:nvPr/>
          </p:nvSpPr>
          <p:spPr>
            <a:xfrm>
              <a:off x="3216" y="2834"/>
              <a:ext cx="384" cy="225"/>
            </a:xfrm>
            <a:prstGeom prst="parallelogram">
              <a:avLst>
                <a:gd name="adj" fmla="val 85775"/>
              </a:avLst>
            </a:prstGeom>
            <a:solidFill>
              <a:srgbClr val="FEF4F4"/>
            </a:solidFill>
            <a:ln w="12700" cap="sq" cmpd="sng">
              <a:prstDash val="solid"/>
              <a:miter/>
              <a:headEnd type="none" w="sm" len="sm"/>
              <a:tailEnd type="none" w="sm" len="sm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F4F4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37261" name="立方体 237260"/>
            <p:cNvSpPr/>
            <p:nvPr/>
          </p:nvSpPr>
          <p:spPr>
            <a:xfrm rot="13323788">
              <a:off x="3360" y="2608"/>
              <a:ext cx="205" cy="580"/>
            </a:xfrm>
            <a:prstGeom prst="cube">
              <a:avLst>
                <a:gd name="adj" fmla="val 25000"/>
              </a:avLst>
            </a:prstGeom>
            <a:solidFill>
              <a:srgbClr val="DDA873"/>
            </a:solidFill>
            <a:ln w="12700" cap="sq" cmpd="sng">
              <a:solidFill>
                <a:srgbClr val="FEF4F4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2" name="任意多边形 237261"/>
            <p:cNvSpPr/>
            <p:nvPr/>
          </p:nvSpPr>
          <p:spPr>
            <a:xfrm rot="16251742" flipV="1">
              <a:off x="2611" y="3594"/>
              <a:ext cx="585" cy="52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3" name="任意多边形 237262"/>
            <p:cNvSpPr/>
            <p:nvPr/>
          </p:nvSpPr>
          <p:spPr>
            <a:xfrm rot="18799545" flipV="1">
              <a:off x="2337" y="3339"/>
              <a:ext cx="586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4" name="任意多边形 237263"/>
            <p:cNvSpPr/>
            <p:nvPr/>
          </p:nvSpPr>
          <p:spPr>
            <a:xfrm rot="16454178" flipV="1">
              <a:off x="2873" y="2937"/>
              <a:ext cx="546" cy="340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5" name="任意多边形 237264"/>
            <p:cNvSpPr/>
            <p:nvPr/>
          </p:nvSpPr>
          <p:spPr>
            <a:xfrm rot="18799545" flipV="1">
              <a:off x="3153" y="2437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6" name="任意多边形 237265"/>
            <p:cNvSpPr/>
            <p:nvPr/>
          </p:nvSpPr>
          <p:spPr>
            <a:xfrm rot="18799545" flipV="1">
              <a:off x="2193" y="3789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7" name="椭圆 237266"/>
            <p:cNvSpPr/>
            <p:nvPr/>
          </p:nvSpPr>
          <p:spPr>
            <a:xfrm>
              <a:off x="2208" y="3424"/>
              <a:ext cx="96" cy="94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8" name="椭圆 237267"/>
            <p:cNvSpPr/>
            <p:nvPr/>
          </p:nvSpPr>
          <p:spPr>
            <a:xfrm>
              <a:off x="2880" y="2668"/>
              <a:ext cx="96" cy="95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69" name="椭圆 237268"/>
            <p:cNvSpPr/>
            <p:nvPr/>
          </p:nvSpPr>
          <p:spPr>
            <a:xfrm>
              <a:off x="2352" y="2668"/>
              <a:ext cx="96" cy="95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0" name="椭圆 237269"/>
            <p:cNvSpPr/>
            <p:nvPr/>
          </p:nvSpPr>
          <p:spPr>
            <a:xfrm>
              <a:off x="3360" y="2385"/>
              <a:ext cx="96" cy="94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1" name="椭圆 237270"/>
            <p:cNvSpPr/>
            <p:nvPr/>
          </p:nvSpPr>
          <p:spPr>
            <a:xfrm>
              <a:off x="2448" y="2290"/>
              <a:ext cx="144" cy="142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2" name="椭圆 237271"/>
            <p:cNvSpPr/>
            <p:nvPr/>
          </p:nvSpPr>
          <p:spPr>
            <a:xfrm>
              <a:off x="2976" y="2290"/>
              <a:ext cx="96" cy="95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3" name="矩形 237272"/>
            <p:cNvSpPr/>
            <p:nvPr/>
          </p:nvSpPr>
          <p:spPr>
            <a:xfrm>
              <a:off x="480" y="3284"/>
              <a:ext cx="960" cy="901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5D8CEB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4" name="任意多边形 237273"/>
            <p:cNvSpPr/>
            <p:nvPr/>
          </p:nvSpPr>
          <p:spPr>
            <a:xfrm>
              <a:off x="816" y="3228"/>
              <a:ext cx="876" cy="441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5" name="任意多边形 237274"/>
            <p:cNvSpPr/>
            <p:nvPr/>
          </p:nvSpPr>
          <p:spPr>
            <a:xfrm flipH="1">
              <a:off x="191" y="3812"/>
              <a:ext cx="709" cy="137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6" name="任意多边形 237275"/>
            <p:cNvSpPr/>
            <p:nvPr/>
          </p:nvSpPr>
          <p:spPr>
            <a:xfrm flipH="1">
              <a:off x="287" y="3924"/>
              <a:ext cx="709" cy="138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7" name="任意多边形 237276"/>
            <p:cNvSpPr/>
            <p:nvPr/>
          </p:nvSpPr>
          <p:spPr>
            <a:xfrm flipH="1">
              <a:off x="912" y="3735"/>
              <a:ext cx="709" cy="137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8" name="任意多边形 237277"/>
            <p:cNvSpPr/>
            <p:nvPr/>
          </p:nvSpPr>
          <p:spPr>
            <a:xfrm flipH="1">
              <a:off x="1248" y="3791"/>
              <a:ext cx="661" cy="81"/>
            </a:xfrm>
            <a:custGeom>
              <a:avLst/>
              <a:gdLst/>
              <a:ahLst/>
              <a:cxnLst/>
              <a:pathLst>
                <a:path w="709" h="117">
                  <a:moveTo>
                    <a:pt x="0" y="115"/>
                  </a:moveTo>
                  <a:cubicBezTo>
                    <a:pt x="38" y="0"/>
                    <a:pt x="51" y="25"/>
                    <a:pt x="182" y="5"/>
                  </a:cubicBezTo>
                  <a:cubicBezTo>
                    <a:pt x="338" y="28"/>
                    <a:pt x="481" y="77"/>
                    <a:pt x="637" y="96"/>
                  </a:cubicBezTo>
                  <a:cubicBezTo>
                    <a:pt x="697" y="117"/>
                    <a:pt x="672" y="115"/>
                    <a:pt x="709" y="11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79" name="任意多边形 237278"/>
            <p:cNvSpPr/>
            <p:nvPr/>
          </p:nvSpPr>
          <p:spPr>
            <a:xfrm>
              <a:off x="874" y="3618"/>
              <a:ext cx="448" cy="170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0" name="任意多边形 237279"/>
            <p:cNvSpPr/>
            <p:nvPr/>
          </p:nvSpPr>
          <p:spPr>
            <a:xfrm rot="18799545" flipV="1">
              <a:off x="1473" y="3789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1" name="任意多边形 237280"/>
            <p:cNvSpPr/>
            <p:nvPr/>
          </p:nvSpPr>
          <p:spPr>
            <a:xfrm rot="18799545" flipV="1">
              <a:off x="753" y="3893"/>
              <a:ext cx="585" cy="26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2" name="任意多边形 237281"/>
            <p:cNvSpPr/>
            <p:nvPr/>
          </p:nvSpPr>
          <p:spPr>
            <a:xfrm rot="18799545" flipV="1">
              <a:off x="177" y="3845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3" name="任意多边形 237282"/>
            <p:cNvSpPr/>
            <p:nvPr/>
          </p:nvSpPr>
          <p:spPr>
            <a:xfrm rot="18799545" flipV="1">
              <a:off x="1041" y="3845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4" name="任意多边形 237283"/>
            <p:cNvSpPr/>
            <p:nvPr/>
          </p:nvSpPr>
          <p:spPr>
            <a:xfrm>
              <a:off x="624" y="3679"/>
              <a:ext cx="876" cy="440"/>
            </a:xfrm>
            <a:custGeom>
              <a:avLst/>
              <a:gdLst/>
              <a:ahLst/>
              <a:cxnLst/>
              <a:pathLst>
                <a:path w="876" h="376">
                  <a:moveTo>
                    <a:pt x="545" y="228"/>
                  </a:moveTo>
                  <a:cubicBezTo>
                    <a:pt x="630" y="222"/>
                    <a:pt x="715" y="220"/>
                    <a:pt x="799" y="210"/>
                  </a:cubicBezTo>
                  <a:cubicBezTo>
                    <a:pt x="818" y="208"/>
                    <a:pt x="840" y="206"/>
                    <a:pt x="854" y="192"/>
                  </a:cubicBezTo>
                  <a:cubicBezTo>
                    <a:pt x="868" y="178"/>
                    <a:pt x="866" y="155"/>
                    <a:pt x="872" y="137"/>
                  </a:cubicBezTo>
                  <a:cubicBezTo>
                    <a:pt x="866" y="107"/>
                    <a:pt x="876" y="68"/>
                    <a:pt x="854" y="46"/>
                  </a:cubicBezTo>
                  <a:cubicBezTo>
                    <a:pt x="840" y="32"/>
                    <a:pt x="808" y="48"/>
                    <a:pt x="799" y="65"/>
                  </a:cubicBezTo>
                  <a:cubicBezTo>
                    <a:pt x="791" y="82"/>
                    <a:pt x="812" y="101"/>
                    <a:pt x="818" y="119"/>
                  </a:cubicBezTo>
                  <a:cubicBezTo>
                    <a:pt x="814" y="120"/>
                    <a:pt x="690" y="127"/>
                    <a:pt x="690" y="174"/>
                  </a:cubicBezTo>
                  <a:cubicBezTo>
                    <a:pt x="690" y="191"/>
                    <a:pt x="715" y="198"/>
                    <a:pt x="727" y="210"/>
                  </a:cubicBezTo>
                  <a:cubicBezTo>
                    <a:pt x="362" y="248"/>
                    <a:pt x="271" y="208"/>
                    <a:pt x="436" y="265"/>
                  </a:cubicBezTo>
                  <a:cubicBezTo>
                    <a:pt x="452" y="257"/>
                    <a:pt x="547" y="212"/>
                    <a:pt x="563" y="192"/>
                  </a:cubicBezTo>
                  <a:cubicBezTo>
                    <a:pt x="572" y="181"/>
                    <a:pt x="598" y="69"/>
                    <a:pt x="599" y="65"/>
                  </a:cubicBezTo>
                  <a:cubicBezTo>
                    <a:pt x="561" y="52"/>
                    <a:pt x="528" y="27"/>
                    <a:pt x="490" y="65"/>
                  </a:cubicBezTo>
                  <a:cubicBezTo>
                    <a:pt x="477" y="78"/>
                    <a:pt x="478" y="101"/>
                    <a:pt x="472" y="119"/>
                  </a:cubicBezTo>
                  <a:cubicBezTo>
                    <a:pt x="576" y="153"/>
                    <a:pt x="514" y="123"/>
                    <a:pt x="436" y="156"/>
                  </a:cubicBezTo>
                  <a:cubicBezTo>
                    <a:pt x="420" y="163"/>
                    <a:pt x="411" y="180"/>
                    <a:pt x="399" y="192"/>
                  </a:cubicBezTo>
                  <a:cubicBezTo>
                    <a:pt x="338" y="376"/>
                    <a:pt x="239" y="277"/>
                    <a:pt x="0" y="265"/>
                  </a:cubicBezTo>
                  <a:cubicBezTo>
                    <a:pt x="66" y="259"/>
                    <a:pt x="137" y="269"/>
                    <a:pt x="199" y="246"/>
                  </a:cubicBezTo>
                  <a:cubicBezTo>
                    <a:pt x="267" y="220"/>
                    <a:pt x="298" y="141"/>
                    <a:pt x="327" y="83"/>
                  </a:cubicBezTo>
                  <a:cubicBezTo>
                    <a:pt x="303" y="59"/>
                    <a:pt x="269" y="0"/>
                    <a:pt x="236" y="83"/>
                  </a:cubicBezTo>
                  <a:cubicBezTo>
                    <a:pt x="229" y="101"/>
                    <a:pt x="248" y="119"/>
                    <a:pt x="254" y="137"/>
                  </a:cubicBezTo>
                  <a:cubicBezTo>
                    <a:pt x="125" y="181"/>
                    <a:pt x="166" y="142"/>
                    <a:pt x="109" y="228"/>
                  </a:cubicBezTo>
                  <a:cubicBezTo>
                    <a:pt x="153" y="274"/>
                    <a:pt x="162" y="265"/>
                    <a:pt x="109" y="26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5" name="椭圆 237284"/>
            <p:cNvSpPr/>
            <p:nvPr/>
          </p:nvSpPr>
          <p:spPr>
            <a:xfrm>
              <a:off x="1776" y="3706"/>
              <a:ext cx="96" cy="95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6" name="任意多边形 237285"/>
            <p:cNvSpPr/>
            <p:nvPr/>
          </p:nvSpPr>
          <p:spPr>
            <a:xfrm>
              <a:off x="355" y="3543"/>
              <a:ext cx="443" cy="208"/>
            </a:xfrm>
            <a:custGeom>
              <a:avLst/>
              <a:gdLst/>
              <a:ahLst/>
              <a:cxnLst/>
              <a:pathLst>
                <a:path w="443" h="178">
                  <a:moveTo>
                    <a:pt x="0" y="108"/>
                  </a:moveTo>
                  <a:cubicBezTo>
                    <a:pt x="207" y="178"/>
                    <a:pt x="71" y="147"/>
                    <a:pt x="418" y="126"/>
                  </a:cubicBezTo>
                  <a:cubicBezTo>
                    <a:pt x="424" y="108"/>
                    <a:pt x="443" y="90"/>
                    <a:pt x="436" y="72"/>
                  </a:cubicBezTo>
                  <a:cubicBezTo>
                    <a:pt x="407" y="0"/>
                    <a:pt x="345" y="44"/>
                    <a:pt x="345" y="90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7" name="椭圆 237286"/>
            <p:cNvSpPr/>
            <p:nvPr/>
          </p:nvSpPr>
          <p:spPr>
            <a:xfrm flipH="1">
              <a:off x="144" y="4064"/>
              <a:ext cx="48" cy="121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8" name="任意多边形 237287"/>
            <p:cNvSpPr/>
            <p:nvPr/>
          </p:nvSpPr>
          <p:spPr>
            <a:xfrm>
              <a:off x="48" y="3622"/>
              <a:ext cx="466" cy="399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89" name="任意多边形 237288"/>
            <p:cNvSpPr/>
            <p:nvPr/>
          </p:nvSpPr>
          <p:spPr>
            <a:xfrm>
              <a:off x="576" y="3388"/>
              <a:ext cx="448" cy="170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0" name="任意多边形 237289"/>
            <p:cNvSpPr/>
            <p:nvPr/>
          </p:nvSpPr>
          <p:spPr>
            <a:xfrm>
              <a:off x="900" y="3196"/>
              <a:ext cx="365" cy="196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1" name="任意多边形 237290"/>
            <p:cNvSpPr/>
            <p:nvPr/>
          </p:nvSpPr>
          <p:spPr>
            <a:xfrm>
              <a:off x="1008" y="3340"/>
              <a:ext cx="365" cy="196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2" name="任意多边形 237291"/>
            <p:cNvSpPr/>
            <p:nvPr/>
          </p:nvSpPr>
          <p:spPr>
            <a:xfrm>
              <a:off x="1092" y="3422"/>
              <a:ext cx="365" cy="196"/>
            </a:xfrm>
            <a:custGeom>
              <a:avLst/>
              <a:gdLst/>
              <a:ahLst/>
              <a:cxnLst/>
              <a:pathLst>
                <a:path w="365" h="167">
                  <a:moveTo>
                    <a:pt x="0" y="167"/>
                  </a:moveTo>
                  <a:cubicBezTo>
                    <a:pt x="6" y="143"/>
                    <a:pt x="7" y="116"/>
                    <a:pt x="18" y="94"/>
                  </a:cubicBezTo>
                  <a:cubicBezTo>
                    <a:pt x="51" y="29"/>
                    <a:pt x="183" y="31"/>
                    <a:pt x="237" y="22"/>
                  </a:cubicBezTo>
                  <a:cubicBezTo>
                    <a:pt x="255" y="16"/>
                    <a:pt x="272" y="0"/>
                    <a:pt x="291" y="3"/>
                  </a:cubicBezTo>
                  <a:cubicBezTo>
                    <a:pt x="354" y="13"/>
                    <a:pt x="365" y="64"/>
                    <a:pt x="327" y="112"/>
                  </a:cubicBezTo>
                  <a:cubicBezTo>
                    <a:pt x="315" y="127"/>
                    <a:pt x="291" y="125"/>
                    <a:pt x="273" y="131"/>
                  </a:cubicBezTo>
                  <a:cubicBezTo>
                    <a:pt x="253" y="70"/>
                    <a:pt x="236" y="76"/>
                    <a:pt x="273" y="76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3" name="任意多边形 237292"/>
            <p:cNvSpPr/>
            <p:nvPr/>
          </p:nvSpPr>
          <p:spPr>
            <a:xfrm>
              <a:off x="778" y="3505"/>
              <a:ext cx="448" cy="170"/>
            </a:xfrm>
            <a:custGeom>
              <a:avLst/>
              <a:gdLst/>
              <a:ahLst/>
              <a:cxnLst/>
              <a:pathLst>
                <a:path w="448" h="145">
                  <a:moveTo>
                    <a:pt x="0" y="145"/>
                  </a:moveTo>
                  <a:cubicBezTo>
                    <a:pt x="34" y="43"/>
                    <a:pt x="94" y="29"/>
                    <a:pt x="182" y="0"/>
                  </a:cubicBezTo>
                  <a:cubicBezTo>
                    <a:pt x="236" y="6"/>
                    <a:pt x="292" y="4"/>
                    <a:pt x="345" y="18"/>
                  </a:cubicBezTo>
                  <a:cubicBezTo>
                    <a:pt x="448" y="46"/>
                    <a:pt x="340" y="73"/>
                    <a:pt x="327" y="73"/>
                  </a:cubicBezTo>
                  <a:cubicBezTo>
                    <a:pt x="313" y="73"/>
                    <a:pt x="303" y="60"/>
                    <a:pt x="291" y="5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4" name="任意多边形 237293"/>
            <p:cNvSpPr/>
            <p:nvPr/>
          </p:nvSpPr>
          <p:spPr>
            <a:xfrm>
              <a:off x="1152" y="2947"/>
              <a:ext cx="466" cy="398"/>
            </a:xfrm>
            <a:custGeom>
              <a:avLst/>
              <a:gdLst/>
              <a:ahLst/>
              <a:cxnLst/>
              <a:pathLst>
                <a:path w="466" h="340">
                  <a:moveTo>
                    <a:pt x="0" y="340"/>
                  </a:moveTo>
                  <a:cubicBezTo>
                    <a:pt x="12" y="279"/>
                    <a:pt x="24" y="219"/>
                    <a:pt x="36" y="158"/>
                  </a:cubicBezTo>
                  <a:cubicBezTo>
                    <a:pt x="40" y="139"/>
                    <a:pt x="41" y="117"/>
                    <a:pt x="54" y="104"/>
                  </a:cubicBezTo>
                  <a:cubicBezTo>
                    <a:pt x="127" y="31"/>
                    <a:pt x="153" y="33"/>
                    <a:pt x="236" y="13"/>
                  </a:cubicBezTo>
                  <a:cubicBezTo>
                    <a:pt x="272" y="19"/>
                    <a:pt x="325" y="0"/>
                    <a:pt x="345" y="31"/>
                  </a:cubicBezTo>
                  <a:cubicBezTo>
                    <a:pt x="466" y="223"/>
                    <a:pt x="304" y="150"/>
                    <a:pt x="272" y="140"/>
                  </a:cubicBezTo>
                  <a:cubicBezTo>
                    <a:pt x="266" y="122"/>
                    <a:pt x="240" y="99"/>
                    <a:pt x="254" y="86"/>
                  </a:cubicBezTo>
                  <a:cubicBezTo>
                    <a:pt x="268" y="73"/>
                    <a:pt x="315" y="86"/>
                    <a:pt x="309" y="104"/>
                  </a:cubicBezTo>
                  <a:cubicBezTo>
                    <a:pt x="296" y="145"/>
                    <a:pt x="218" y="195"/>
                    <a:pt x="218" y="195"/>
                  </a:cubicBezTo>
                  <a:cubicBezTo>
                    <a:pt x="200" y="189"/>
                    <a:pt x="163" y="195"/>
                    <a:pt x="163" y="176"/>
                  </a:cubicBezTo>
                  <a:cubicBezTo>
                    <a:pt x="163" y="157"/>
                    <a:pt x="204" y="144"/>
                    <a:pt x="218" y="158"/>
                  </a:cubicBezTo>
                  <a:cubicBezTo>
                    <a:pt x="232" y="172"/>
                    <a:pt x="216" y="202"/>
                    <a:pt x="200" y="213"/>
                  </a:cubicBezTo>
                  <a:cubicBezTo>
                    <a:pt x="174" y="230"/>
                    <a:pt x="139" y="225"/>
                    <a:pt x="109" y="231"/>
                  </a:cubicBezTo>
                  <a:cubicBezTo>
                    <a:pt x="55" y="310"/>
                    <a:pt x="89" y="272"/>
                    <a:pt x="0" y="340"/>
                  </a:cubicBezTo>
                  <a:close/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5" name="椭圆 237294"/>
            <p:cNvSpPr/>
            <p:nvPr/>
          </p:nvSpPr>
          <p:spPr>
            <a:xfrm>
              <a:off x="1488" y="3187"/>
              <a:ext cx="96" cy="95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6" name="任意多边形 237295"/>
            <p:cNvSpPr/>
            <p:nvPr/>
          </p:nvSpPr>
          <p:spPr>
            <a:xfrm>
              <a:off x="264" y="3456"/>
              <a:ext cx="331" cy="106"/>
            </a:xfrm>
            <a:custGeom>
              <a:avLst/>
              <a:gdLst/>
              <a:ahLst/>
              <a:cxnLst/>
              <a:pathLst>
                <a:path w="331" h="91">
                  <a:moveTo>
                    <a:pt x="0" y="37"/>
                  </a:moveTo>
                  <a:cubicBezTo>
                    <a:pt x="72" y="61"/>
                    <a:pt x="144" y="76"/>
                    <a:pt x="218" y="91"/>
                  </a:cubicBezTo>
                  <a:cubicBezTo>
                    <a:pt x="237" y="85"/>
                    <a:pt x="321" y="63"/>
                    <a:pt x="327" y="37"/>
                  </a:cubicBezTo>
                  <a:cubicBezTo>
                    <a:pt x="331" y="20"/>
                    <a:pt x="303" y="12"/>
                    <a:pt x="291" y="0"/>
                  </a:cubicBezTo>
                  <a:cubicBezTo>
                    <a:pt x="250" y="41"/>
                    <a:pt x="254" y="20"/>
                    <a:pt x="254" y="55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7" name="任意多边形 237296"/>
            <p:cNvSpPr/>
            <p:nvPr/>
          </p:nvSpPr>
          <p:spPr>
            <a:xfrm>
              <a:off x="48" y="3171"/>
              <a:ext cx="499" cy="427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8" name="矩形 237297"/>
            <p:cNvSpPr/>
            <p:nvPr/>
          </p:nvSpPr>
          <p:spPr>
            <a:xfrm>
              <a:off x="1296" y="2665"/>
              <a:ext cx="432" cy="451"/>
            </a:xfrm>
            <a:prstGeom prst="rect">
              <a:avLst/>
            </a:prstGeom>
            <a:solidFill>
              <a:srgbClr val="5D8CEB"/>
            </a:solidFill>
            <a:ln w="12700" cap="sq" cmpd="sng">
              <a:solidFill>
                <a:srgbClr val="5D8CEB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299" name="任意多边形 237298"/>
            <p:cNvSpPr/>
            <p:nvPr/>
          </p:nvSpPr>
          <p:spPr>
            <a:xfrm>
              <a:off x="1173" y="2811"/>
              <a:ext cx="723" cy="235"/>
            </a:xfrm>
            <a:custGeom>
              <a:avLst/>
              <a:gdLst/>
              <a:ahLst/>
              <a:cxnLst/>
              <a:pathLst>
                <a:path w="723" h="201">
                  <a:moveTo>
                    <a:pt x="0" y="96"/>
                  </a:moveTo>
                  <a:cubicBezTo>
                    <a:pt x="155" y="147"/>
                    <a:pt x="71" y="137"/>
                    <a:pt x="254" y="114"/>
                  </a:cubicBezTo>
                  <a:cubicBezTo>
                    <a:pt x="259" y="99"/>
                    <a:pt x="300" y="20"/>
                    <a:pt x="254" y="5"/>
                  </a:cubicBezTo>
                  <a:cubicBezTo>
                    <a:pt x="238" y="0"/>
                    <a:pt x="230" y="30"/>
                    <a:pt x="218" y="42"/>
                  </a:cubicBezTo>
                  <a:cubicBezTo>
                    <a:pt x="230" y="60"/>
                    <a:pt x="254" y="74"/>
                    <a:pt x="254" y="96"/>
                  </a:cubicBezTo>
                  <a:cubicBezTo>
                    <a:pt x="254" y="201"/>
                    <a:pt x="152" y="108"/>
                    <a:pt x="273" y="187"/>
                  </a:cubicBezTo>
                  <a:cubicBezTo>
                    <a:pt x="333" y="181"/>
                    <a:pt x="394" y="174"/>
                    <a:pt x="454" y="169"/>
                  </a:cubicBezTo>
                  <a:cubicBezTo>
                    <a:pt x="533" y="162"/>
                    <a:pt x="622" y="191"/>
                    <a:pt x="691" y="151"/>
                  </a:cubicBezTo>
                  <a:cubicBezTo>
                    <a:pt x="723" y="133"/>
                    <a:pt x="679" y="78"/>
                    <a:pt x="673" y="42"/>
                  </a:cubicBezTo>
                  <a:cubicBezTo>
                    <a:pt x="649" y="48"/>
                    <a:pt x="608" y="36"/>
                    <a:pt x="600" y="60"/>
                  </a:cubicBezTo>
                  <a:cubicBezTo>
                    <a:pt x="593" y="80"/>
                    <a:pt x="667" y="79"/>
                    <a:pt x="654" y="96"/>
                  </a:cubicBezTo>
                  <a:cubicBezTo>
                    <a:pt x="631" y="126"/>
                    <a:pt x="581" y="120"/>
                    <a:pt x="545" y="132"/>
                  </a:cubicBezTo>
                  <a:cubicBezTo>
                    <a:pt x="527" y="138"/>
                    <a:pt x="491" y="151"/>
                    <a:pt x="491" y="151"/>
                  </a:cubicBezTo>
                  <a:cubicBezTo>
                    <a:pt x="479" y="139"/>
                    <a:pt x="449" y="131"/>
                    <a:pt x="454" y="114"/>
                  </a:cubicBezTo>
                  <a:cubicBezTo>
                    <a:pt x="470" y="66"/>
                    <a:pt x="528" y="105"/>
                    <a:pt x="545" y="11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00" name="任意多边形 237299"/>
            <p:cNvSpPr/>
            <p:nvPr/>
          </p:nvSpPr>
          <p:spPr>
            <a:xfrm>
              <a:off x="0" y="2777"/>
              <a:ext cx="662" cy="308"/>
            </a:xfrm>
            <a:custGeom>
              <a:avLst/>
              <a:gdLst/>
              <a:ahLst/>
              <a:cxnLst/>
              <a:pathLst>
                <a:path w="662" h="262">
                  <a:moveTo>
                    <a:pt x="181" y="221"/>
                  </a:moveTo>
                  <a:cubicBezTo>
                    <a:pt x="217" y="233"/>
                    <a:pt x="254" y="246"/>
                    <a:pt x="290" y="258"/>
                  </a:cubicBezTo>
                  <a:cubicBezTo>
                    <a:pt x="302" y="262"/>
                    <a:pt x="469" y="225"/>
                    <a:pt x="490" y="221"/>
                  </a:cubicBezTo>
                  <a:cubicBezTo>
                    <a:pt x="537" y="174"/>
                    <a:pt x="590" y="141"/>
                    <a:pt x="636" y="94"/>
                  </a:cubicBezTo>
                  <a:cubicBezTo>
                    <a:pt x="642" y="76"/>
                    <a:pt x="662" y="57"/>
                    <a:pt x="654" y="40"/>
                  </a:cubicBezTo>
                  <a:cubicBezTo>
                    <a:pt x="634" y="0"/>
                    <a:pt x="542" y="36"/>
                    <a:pt x="527" y="40"/>
                  </a:cubicBezTo>
                  <a:cubicBezTo>
                    <a:pt x="571" y="173"/>
                    <a:pt x="537" y="9"/>
                    <a:pt x="454" y="112"/>
                  </a:cubicBezTo>
                  <a:cubicBezTo>
                    <a:pt x="401" y="178"/>
                    <a:pt x="553" y="212"/>
                    <a:pt x="418" y="167"/>
                  </a:cubicBezTo>
                  <a:cubicBezTo>
                    <a:pt x="338" y="245"/>
                    <a:pt x="433" y="172"/>
                    <a:pt x="272" y="185"/>
                  </a:cubicBezTo>
                  <a:cubicBezTo>
                    <a:pt x="234" y="188"/>
                    <a:pt x="199" y="209"/>
                    <a:pt x="163" y="221"/>
                  </a:cubicBezTo>
                  <a:cubicBezTo>
                    <a:pt x="145" y="227"/>
                    <a:pt x="109" y="240"/>
                    <a:pt x="109" y="240"/>
                  </a:cubicBezTo>
                  <a:cubicBezTo>
                    <a:pt x="73" y="234"/>
                    <a:pt x="0" y="221"/>
                    <a:pt x="0" y="221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01" name="椭圆 237300"/>
            <p:cNvSpPr/>
            <p:nvPr/>
          </p:nvSpPr>
          <p:spPr>
            <a:xfrm>
              <a:off x="1680" y="2857"/>
              <a:ext cx="144" cy="141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02" name="椭圆 237301"/>
            <p:cNvSpPr/>
            <p:nvPr/>
          </p:nvSpPr>
          <p:spPr>
            <a:xfrm>
              <a:off x="1152" y="2857"/>
              <a:ext cx="144" cy="94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03" name="平行四边形 237302"/>
            <p:cNvSpPr/>
            <p:nvPr/>
          </p:nvSpPr>
          <p:spPr>
            <a:xfrm>
              <a:off x="1488" y="2496"/>
              <a:ext cx="288" cy="338"/>
            </a:xfrm>
            <a:prstGeom prst="parallelogram">
              <a:avLst>
                <a:gd name="adj" fmla="val 63889"/>
              </a:avLst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37304" name="组合 237303"/>
            <p:cNvGrpSpPr/>
            <p:nvPr/>
          </p:nvGrpSpPr>
          <p:grpSpPr>
            <a:xfrm>
              <a:off x="1632" y="2457"/>
              <a:ext cx="192" cy="252"/>
              <a:chOff x="1008" y="624"/>
              <a:chExt cx="672" cy="1200"/>
            </a:xfrm>
          </p:grpSpPr>
          <p:sp>
            <p:nvSpPr>
              <p:cNvPr id="237305" name="任意多边形 237304"/>
              <p:cNvSpPr/>
              <p:nvPr/>
            </p:nvSpPr>
            <p:spPr>
              <a:xfrm flipV="1">
                <a:off x="1104" y="624"/>
                <a:ext cx="576" cy="1104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DA873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A873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306" name="任意多边形 237305"/>
              <p:cNvSpPr/>
              <p:nvPr/>
            </p:nvSpPr>
            <p:spPr>
              <a:xfrm flipV="1">
                <a:off x="1008" y="672"/>
                <a:ext cx="624" cy="1152"/>
              </a:xfrm>
              <a:custGeom>
                <a:avLst/>
                <a:gdLst>
                  <a:gd name="txL" fmla="*/ 5420 w 21600"/>
                  <a:gd name="txT" fmla="*/ 5420 h 21600"/>
                  <a:gd name="txR" fmla="*/ 16180 w 21600"/>
                  <a:gd name="txB" fmla="*/ 16180 h 21600"/>
                </a:gdLst>
                <a:ahLst/>
                <a:cxnLst>
                  <a:cxn ang="0">
                    <a:pos x="17980" y="10800"/>
                  </a:cxn>
                  <a:cxn ang="90">
                    <a:pos x="10800" y="21600"/>
                  </a:cxn>
                  <a:cxn ang="180">
                    <a:pos x="362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7240" y="21600"/>
                    </a:lnTo>
                    <a:lnTo>
                      <a:pt x="1436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DA873"/>
              </a:solidFill>
              <a:ln w="12700" cap="sq" cmpd="sng">
                <a:prstDash val="solid"/>
                <a:miter/>
                <a:headEnd type="none" w="sm" len="sm"/>
                <a:tailEnd type="none" w="sm" len="sm"/>
              </a:ln>
              <a:scene3d>
                <a:camera prst="legacyPerspectiveTopRight">
                  <a:rot lat="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A873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7307" name="椭圆 237306"/>
            <p:cNvSpPr/>
            <p:nvPr/>
          </p:nvSpPr>
          <p:spPr>
            <a:xfrm>
              <a:off x="1056" y="2385"/>
              <a:ext cx="96" cy="94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08" name="矩形 237307"/>
            <p:cNvSpPr/>
            <p:nvPr/>
          </p:nvSpPr>
          <p:spPr>
            <a:xfrm>
              <a:off x="1632" y="2457"/>
              <a:ext cx="240" cy="281"/>
            </a:xfrm>
            <a:prstGeom prst="rect">
              <a:avLst/>
            </a:prstGeom>
            <a:solidFill>
              <a:srgbClr val="5D8CEB"/>
            </a:solidFill>
            <a:ln w="12700" cap="sq" cmpd="sng">
              <a:solidFill>
                <a:srgbClr val="5D8CEB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09" name="任意多边形 237308"/>
            <p:cNvSpPr/>
            <p:nvPr/>
          </p:nvSpPr>
          <p:spPr>
            <a:xfrm rot="17553622" flipV="1">
              <a:off x="993" y="2381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10" name="任意多边形 237309"/>
            <p:cNvSpPr/>
            <p:nvPr/>
          </p:nvSpPr>
          <p:spPr>
            <a:xfrm rot="18799545" flipV="1">
              <a:off x="1473" y="2437"/>
              <a:ext cx="585" cy="364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11" name="椭圆 237310"/>
            <p:cNvSpPr/>
            <p:nvPr/>
          </p:nvSpPr>
          <p:spPr>
            <a:xfrm>
              <a:off x="1632" y="2457"/>
              <a:ext cx="96" cy="94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12" name="任意多边形 237311"/>
            <p:cNvSpPr/>
            <p:nvPr/>
          </p:nvSpPr>
          <p:spPr>
            <a:xfrm>
              <a:off x="3648" y="2440"/>
              <a:ext cx="499" cy="258"/>
            </a:xfrm>
            <a:custGeom>
              <a:avLst/>
              <a:gdLst/>
              <a:ahLst/>
              <a:cxnLst/>
              <a:pathLst>
                <a:path w="499" h="364">
                  <a:moveTo>
                    <a:pt x="95" y="200"/>
                  </a:moveTo>
                  <a:cubicBezTo>
                    <a:pt x="136" y="138"/>
                    <a:pt x="187" y="69"/>
                    <a:pt x="258" y="37"/>
                  </a:cubicBezTo>
                  <a:cubicBezTo>
                    <a:pt x="293" y="21"/>
                    <a:pt x="367" y="0"/>
                    <a:pt x="367" y="0"/>
                  </a:cubicBezTo>
                  <a:cubicBezTo>
                    <a:pt x="388" y="4"/>
                    <a:pt x="485" y="6"/>
                    <a:pt x="495" y="55"/>
                  </a:cubicBezTo>
                  <a:cubicBezTo>
                    <a:pt x="499" y="74"/>
                    <a:pt x="482" y="91"/>
                    <a:pt x="476" y="109"/>
                  </a:cubicBezTo>
                  <a:cubicBezTo>
                    <a:pt x="452" y="103"/>
                    <a:pt x="426" y="102"/>
                    <a:pt x="404" y="91"/>
                  </a:cubicBezTo>
                  <a:cubicBezTo>
                    <a:pt x="389" y="83"/>
                    <a:pt x="384" y="58"/>
                    <a:pt x="367" y="55"/>
                  </a:cubicBezTo>
                  <a:cubicBezTo>
                    <a:pt x="348" y="51"/>
                    <a:pt x="331" y="67"/>
                    <a:pt x="313" y="73"/>
                  </a:cubicBezTo>
                  <a:cubicBezTo>
                    <a:pt x="307" y="97"/>
                    <a:pt x="286" y="123"/>
                    <a:pt x="295" y="146"/>
                  </a:cubicBezTo>
                  <a:cubicBezTo>
                    <a:pt x="302" y="164"/>
                    <a:pt x="342" y="146"/>
                    <a:pt x="349" y="164"/>
                  </a:cubicBezTo>
                  <a:cubicBezTo>
                    <a:pt x="358" y="187"/>
                    <a:pt x="337" y="212"/>
                    <a:pt x="331" y="236"/>
                  </a:cubicBezTo>
                  <a:cubicBezTo>
                    <a:pt x="301" y="230"/>
                    <a:pt x="266" y="235"/>
                    <a:pt x="240" y="218"/>
                  </a:cubicBezTo>
                  <a:cubicBezTo>
                    <a:pt x="224" y="208"/>
                    <a:pt x="240" y="169"/>
                    <a:pt x="222" y="164"/>
                  </a:cubicBezTo>
                  <a:cubicBezTo>
                    <a:pt x="201" y="159"/>
                    <a:pt x="187" y="190"/>
                    <a:pt x="167" y="200"/>
                  </a:cubicBezTo>
                  <a:cubicBezTo>
                    <a:pt x="150" y="208"/>
                    <a:pt x="131" y="212"/>
                    <a:pt x="113" y="218"/>
                  </a:cubicBezTo>
                  <a:cubicBezTo>
                    <a:pt x="28" y="303"/>
                    <a:pt x="127" y="200"/>
                    <a:pt x="40" y="309"/>
                  </a:cubicBezTo>
                  <a:cubicBezTo>
                    <a:pt x="0" y="360"/>
                    <a:pt x="4" y="325"/>
                    <a:pt x="4" y="36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313" name="椭圆 237312"/>
            <p:cNvSpPr/>
            <p:nvPr/>
          </p:nvSpPr>
          <p:spPr>
            <a:xfrm>
              <a:off x="3744" y="2338"/>
              <a:ext cx="96" cy="94"/>
            </a:xfrm>
            <a:prstGeom prst="ellipse">
              <a:avLst/>
            </a:prstGeom>
            <a:solidFill>
              <a:srgbClr val="F8FAF8"/>
            </a:solidFill>
            <a:ln w="12700" cap="sq" cmpd="sng">
              <a:solidFill>
                <a:srgbClr val="F8FAF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37314" name="组合 237313"/>
            <p:cNvGrpSpPr/>
            <p:nvPr/>
          </p:nvGrpSpPr>
          <p:grpSpPr>
            <a:xfrm>
              <a:off x="3485" y="2064"/>
              <a:ext cx="2256" cy="2083"/>
              <a:chOff x="3504" y="1824"/>
              <a:chExt cx="2256" cy="2254"/>
            </a:xfrm>
          </p:grpSpPr>
          <p:graphicFrame>
            <p:nvGraphicFramePr>
              <p:cNvPr id="237315" name="对象 237314"/>
              <p:cNvGraphicFramePr/>
              <p:nvPr/>
            </p:nvGraphicFramePr>
            <p:xfrm>
              <a:off x="3936" y="1824"/>
              <a:ext cx="1824" cy="8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1" name="" r:id="rId6" imgW="2827655" imgH="3497580" progId="MS_ClipArt_Gallery.2">
                      <p:embed/>
                    </p:oleObj>
                  </mc:Choice>
                  <mc:Fallback>
                    <p:oleObj name="" r:id="rId6" imgW="2827655" imgH="3497580" progId="MS_ClipArt_Gallery.2">
                      <p:embed/>
                      <p:pic>
                        <p:nvPicPr>
                          <p:cNvPr id="0" name="图片 3090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3936" y="1824"/>
                            <a:ext cx="1824" cy="85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37316" name="组合 237315"/>
              <p:cNvGrpSpPr/>
              <p:nvPr/>
            </p:nvGrpSpPr>
            <p:grpSpPr>
              <a:xfrm>
                <a:off x="4992" y="2494"/>
                <a:ext cx="768" cy="838"/>
                <a:chOff x="4000" y="3146"/>
                <a:chExt cx="937" cy="372"/>
              </a:xfrm>
            </p:grpSpPr>
            <p:grpSp>
              <p:nvGrpSpPr>
                <p:cNvPr id="237317" name="组合 237316"/>
                <p:cNvGrpSpPr/>
                <p:nvPr/>
              </p:nvGrpSpPr>
              <p:grpSpPr>
                <a:xfrm>
                  <a:off x="4000" y="3146"/>
                  <a:ext cx="937" cy="372"/>
                  <a:chOff x="4000" y="3146"/>
                  <a:chExt cx="937" cy="372"/>
                </a:xfrm>
              </p:grpSpPr>
              <p:sp>
                <p:nvSpPr>
                  <p:cNvPr id="237318" name="任意多边形 237317"/>
                  <p:cNvSpPr/>
                  <p:nvPr/>
                </p:nvSpPr>
                <p:spPr>
                  <a:xfrm>
                    <a:off x="4000" y="3152"/>
                    <a:ext cx="937" cy="101"/>
                  </a:xfrm>
                  <a:custGeom>
                    <a:avLst/>
                    <a:gdLst/>
                    <a:ahLst/>
                    <a:cxnLst/>
                    <a:pathLst>
                      <a:path w="937" h="403">
                        <a:moveTo>
                          <a:pt x="0" y="296"/>
                        </a:moveTo>
                        <a:lnTo>
                          <a:pt x="453" y="403"/>
                        </a:lnTo>
                        <a:lnTo>
                          <a:pt x="937" y="74"/>
                        </a:lnTo>
                        <a:lnTo>
                          <a:pt x="546" y="0"/>
                        </a:lnTo>
                        <a:lnTo>
                          <a:pt x="0" y="296"/>
                        </a:lnTo>
                        <a:close/>
                      </a:path>
                    </a:pathLst>
                  </a:custGeom>
                  <a:solidFill>
                    <a:srgbClr val="DF9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19" name="任意多边形 237318"/>
                  <p:cNvSpPr/>
                  <p:nvPr/>
                </p:nvSpPr>
                <p:spPr>
                  <a:xfrm>
                    <a:off x="4000" y="3226"/>
                    <a:ext cx="453" cy="292"/>
                  </a:xfrm>
                  <a:custGeom>
                    <a:avLst/>
                    <a:gdLst/>
                    <a:ahLst/>
                    <a:cxnLst/>
                    <a:pathLst>
                      <a:path w="453" h="1168">
                        <a:moveTo>
                          <a:pt x="0" y="0"/>
                        </a:moveTo>
                        <a:lnTo>
                          <a:pt x="453" y="106"/>
                        </a:lnTo>
                        <a:lnTo>
                          <a:pt x="453" y="1168"/>
                        </a:lnTo>
                        <a:lnTo>
                          <a:pt x="0" y="9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20" name="任意多边形 237319"/>
                  <p:cNvSpPr/>
                  <p:nvPr/>
                </p:nvSpPr>
                <p:spPr>
                  <a:xfrm>
                    <a:off x="4452" y="3171"/>
                    <a:ext cx="483" cy="347"/>
                  </a:xfrm>
                  <a:custGeom>
                    <a:avLst/>
                    <a:gdLst/>
                    <a:ahLst/>
                    <a:cxnLst/>
                    <a:pathLst>
                      <a:path w="483" h="1390">
                        <a:moveTo>
                          <a:pt x="0" y="329"/>
                        </a:moveTo>
                        <a:lnTo>
                          <a:pt x="0" y="1390"/>
                        </a:lnTo>
                        <a:lnTo>
                          <a:pt x="483" y="886"/>
                        </a:lnTo>
                        <a:lnTo>
                          <a:pt x="483" y="0"/>
                        </a:lnTo>
                        <a:lnTo>
                          <a:pt x="0" y="329"/>
                        </a:lnTo>
                        <a:close/>
                      </a:path>
                    </a:pathLst>
                  </a:custGeom>
                  <a:solidFill>
                    <a:srgbClr val="9F3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37321" name="组合 237320"/>
                  <p:cNvGrpSpPr/>
                  <p:nvPr/>
                </p:nvGrpSpPr>
                <p:grpSpPr>
                  <a:xfrm>
                    <a:off x="4117" y="3146"/>
                    <a:ext cx="713" cy="92"/>
                    <a:chOff x="4117" y="3146"/>
                    <a:chExt cx="713" cy="92"/>
                  </a:xfrm>
                </p:grpSpPr>
                <p:sp>
                  <p:nvSpPr>
                    <p:cNvPr id="237322" name="任意多边形 237321"/>
                    <p:cNvSpPr/>
                    <p:nvPr/>
                  </p:nvSpPr>
                  <p:spPr>
                    <a:xfrm>
                      <a:off x="4117" y="3146"/>
                      <a:ext cx="713" cy="76"/>
                    </a:xfrm>
                    <a:custGeom>
                      <a:avLst/>
                      <a:gdLst/>
                      <a:ahLst/>
                      <a:cxnLst/>
                      <a:pathLst>
                        <a:path w="713" h="303">
                          <a:moveTo>
                            <a:pt x="0" y="227"/>
                          </a:moveTo>
                          <a:lnTo>
                            <a:pt x="325" y="303"/>
                          </a:lnTo>
                          <a:lnTo>
                            <a:pt x="713" y="50"/>
                          </a:lnTo>
                          <a:lnTo>
                            <a:pt x="426" y="0"/>
                          </a:lnTo>
                          <a:lnTo>
                            <a:pt x="0" y="227"/>
                          </a:lnTo>
                          <a:close/>
                        </a:path>
                      </a:pathLst>
                    </a:custGeom>
                    <a:solidFill>
                      <a:srgbClr val="DF9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23" name="任意多边形 237322"/>
                    <p:cNvSpPr/>
                    <p:nvPr/>
                  </p:nvSpPr>
                  <p:spPr>
                    <a:xfrm>
                      <a:off x="4441" y="3159"/>
                      <a:ext cx="389" cy="79"/>
                    </a:xfrm>
                    <a:custGeom>
                      <a:avLst/>
                      <a:gdLst/>
                      <a:ahLst/>
                      <a:cxnLst/>
                      <a:pathLst>
                        <a:path w="389" h="317">
                          <a:moveTo>
                            <a:pt x="0" y="251"/>
                          </a:moveTo>
                          <a:lnTo>
                            <a:pt x="389" y="0"/>
                          </a:lnTo>
                          <a:lnTo>
                            <a:pt x="389" y="59"/>
                          </a:lnTo>
                          <a:lnTo>
                            <a:pt x="0" y="317"/>
                          </a:lnTo>
                          <a:lnTo>
                            <a:pt x="0" y="251"/>
                          </a:lnTo>
                          <a:close/>
                        </a:path>
                      </a:pathLst>
                    </a:custGeom>
                    <a:solidFill>
                      <a:srgbClr val="9F3FD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24" name="任意多边形 237323"/>
                    <p:cNvSpPr/>
                    <p:nvPr/>
                  </p:nvSpPr>
                  <p:spPr>
                    <a:xfrm>
                      <a:off x="4117" y="3203"/>
                      <a:ext cx="324" cy="35"/>
                    </a:xfrm>
                    <a:custGeom>
                      <a:avLst/>
                      <a:gdLst/>
                      <a:ahLst/>
                      <a:cxnLst/>
                      <a:pathLst>
                        <a:path w="324" h="141">
                          <a:moveTo>
                            <a:pt x="324" y="75"/>
                          </a:moveTo>
                          <a:lnTo>
                            <a:pt x="324" y="141"/>
                          </a:lnTo>
                          <a:lnTo>
                            <a:pt x="0" y="63"/>
                          </a:lnTo>
                          <a:lnTo>
                            <a:pt x="0" y="0"/>
                          </a:lnTo>
                          <a:lnTo>
                            <a:pt x="324" y="75"/>
                          </a:lnTo>
                          <a:close/>
                        </a:path>
                      </a:pathLst>
                    </a:custGeom>
                    <a:solidFill>
                      <a:srgbClr val="BF5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37325" name="组合 237324"/>
                <p:cNvGrpSpPr/>
                <p:nvPr/>
              </p:nvGrpSpPr>
              <p:grpSpPr>
                <a:xfrm>
                  <a:off x="4023" y="3235"/>
                  <a:ext cx="404" cy="271"/>
                  <a:chOff x="4023" y="3235"/>
                  <a:chExt cx="404" cy="271"/>
                </a:xfrm>
              </p:grpSpPr>
              <p:sp>
                <p:nvSpPr>
                  <p:cNvPr id="237326" name="任意多边形 237325"/>
                  <p:cNvSpPr/>
                  <p:nvPr/>
                </p:nvSpPr>
                <p:spPr>
                  <a:xfrm>
                    <a:off x="4023" y="3235"/>
                    <a:ext cx="404" cy="271"/>
                  </a:xfrm>
                  <a:custGeom>
                    <a:avLst/>
                    <a:gdLst/>
                    <a:ahLst/>
                    <a:cxnLst/>
                    <a:pathLst>
                      <a:path w="404" h="1081">
                        <a:moveTo>
                          <a:pt x="0" y="0"/>
                        </a:moveTo>
                        <a:lnTo>
                          <a:pt x="404" y="96"/>
                        </a:lnTo>
                        <a:lnTo>
                          <a:pt x="404" y="1081"/>
                        </a:lnTo>
                        <a:lnTo>
                          <a:pt x="0" y="92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27" name="任意多边形 237326"/>
                  <p:cNvSpPr/>
                  <p:nvPr/>
                </p:nvSpPr>
                <p:spPr>
                  <a:xfrm>
                    <a:off x="4081" y="3239"/>
                    <a:ext cx="43" cy="239"/>
                  </a:xfrm>
                  <a:custGeom>
                    <a:avLst/>
                    <a:gdLst/>
                    <a:ahLst/>
                    <a:cxnLst/>
                    <a:pathLst>
                      <a:path w="43" h="957">
                        <a:moveTo>
                          <a:pt x="1" y="0"/>
                        </a:moveTo>
                        <a:lnTo>
                          <a:pt x="0" y="942"/>
                        </a:lnTo>
                        <a:lnTo>
                          <a:pt x="42" y="957"/>
                        </a:lnTo>
                        <a:lnTo>
                          <a:pt x="43" y="1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28" name="任意多边形 237327"/>
                  <p:cNvSpPr/>
                  <p:nvPr/>
                </p:nvSpPr>
                <p:spPr>
                  <a:xfrm>
                    <a:off x="4191" y="3244"/>
                    <a:ext cx="46" cy="244"/>
                  </a:xfrm>
                  <a:custGeom>
                    <a:avLst/>
                    <a:gdLst/>
                    <a:ahLst/>
                    <a:cxnLst/>
                    <a:pathLst>
                      <a:path w="46" h="977">
                        <a:moveTo>
                          <a:pt x="0" y="0"/>
                        </a:moveTo>
                        <a:lnTo>
                          <a:pt x="0" y="959"/>
                        </a:lnTo>
                        <a:lnTo>
                          <a:pt x="44" y="977"/>
                        </a:lnTo>
                        <a:lnTo>
                          <a:pt x="46" y="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29" name="任意多边形 237328"/>
                  <p:cNvSpPr/>
                  <p:nvPr/>
                </p:nvSpPr>
                <p:spPr>
                  <a:xfrm>
                    <a:off x="4310" y="3252"/>
                    <a:ext cx="47" cy="246"/>
                  </a:xfrm>
                  <a:custGeom>
                    <a:avLst/>
                    <a:gdLst/>
                    <a:ahLst/>
                    <a:cxnLst/>
                    <a:pathLst>
                      <a:path w="47" h="985">
                        <a:moveTo>
                          <a:pt x="1" y="0"/>
                        </a:moveTo>
                        <a:lnTo>
                          <a:pt x="0" y="963"/>
                        </a:lnTo>
                        <a:lnTo>
                          <a:pt x="47" y="985"/>
                        </a:lnTo>
                        <a:lnTo>
                          <a:pt x="44" y="9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BF5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37330" name="组合 237329"/>
              <p:cNvGrpSpPr/>
              <p:nvPr/>
            </p:nvGrpSpPr>
            <p:grpSpPr>
              <a:xfrm>
                <a:off x="3744" y="2129"/>
                <a:ext cx="871" cy="1099"/>
                <a:chOff x="4650" y="3164"/>
                <a:chExt cx="871" cy="434"/>
              </a:xfrm>
            </p:grpSpPr>
            <p:grpSp>
              <p:nvGrpSpPr>
                <p:cNvPr id="237331" name="组合 237330"/>
                <p:cNvGrpSpPr/>
                <p:nvPr/>
              </p:nvGrpSpPr>
              <p:grpSpPr>
                <a:xfrm>
                  <a:off x="4650" y="3164"/>
                  <a:ext cx="871" cy="434"/>
                  <a:chOff x="4650" y="3164"/>
                  <a:chExt cx="871" cy="434"/>
                </a:xfrm>
              </p:grpSpPr>
              <p:grpSp>
                <p:nvGrpSpPr>
                  <p:cNvPr id="237332" name="组合 237331"/>
                  <p:cNvGrpSpPr/>
                  <p:nvPr/>
                </p:nvGrpSpPr>
                <p:grpSpPr>
                  <a:xfrm>
                    <a:off x="4748" y="3491"/>
                    <a:ext cx="676" cy="107"/>
                    <a:chOff x="4748" y="3491"/>
                    <a:chExt cx="676" cy="107"/>
                  </a:xfrm>
                </p:grpSpPr>
                <p:sp>
                  <p:nvSpPr>
                    <p:cNvPr id="237333" name="任意多边形 237332"/>
                    <p:cNvSpPr/>
                    <p:nvPr/>
                  </p:nvSpPr>
                  <p:spPr>
                    <a:xfrm>
                      <a:off x="4748" y="3532"/>
                      <a:ext cx="434" cy="66"/>
                    </a:xfrm>
                    <a:custGeom>
                      <a:avLst/>
                      <a:gdLst/>
                      <a:ahLst/>
                      <a:cxnLst/>
                      <a:pathLst>
                        <a:path w="434" h="264">
                          <a:moveTo>
                            <a:pt x="0" y="0"/>
                          </a:moveTo>
                          <a:lnTo>
                            <a:pt x="0" y="79"/>
                          </a:lnTo>
                          <a:lnTo>
                            <a:pt x="434" y="264"/>
                          </a:lnTo>
                          <a:lnTo>
                            <a:pt x="434" y="18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1F9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34" name="任意多边形 237333"/>
                    <p:cNvSpPr/>
                    <p:nvPr/>
                  </p:nvSpPr>
                  <p:spPr>
                    <a:xfrm>
                      <a:off x="5182" y="3491"/>
                      <a:ext cx="242" cy="107"/>
                    </a:xfrm>
                    <a:custGeom>
                      <a:avLst/>
                      <a:gdLst/>
                      <a:ahLst/>
                      <a:cxnLst/>
                      <a:pathLst>
                        <a:path w="242" h="425">
                          <a:moveTo>
                            <a:pt x="0" y="342"/>
                          </a:moveTo>
                          <a:lnTo>
                            <a:pt x="0" y="425"/>
                          </a:lnTo>
                          <a:lnTo>
                            <a:pt x="242" y="67"/>
                          </a:lnTo>
                          <a:lnTo>
                            <a:pt x="242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solidFill>
                      <a:srgbClr val="001F5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37335" name="任意多边形 237334"/>
                  <p:cNvSpPr/>
                  <p:nvPr/>
                </p:nvSpPr>
                <p:spPr>
                  <a:xfrm>
                    <a:off x="4650" y="3420"/>
                    <a:ext cx="871" cy="164"/>
                  </a:xfrm>
                  <a:custGeom>
                    <a:avLst/>
                    <a:gdLst/>
                    <a:ahLst/>
                    <a:cxnLst/>
                    <a:pathLst>
                      <a:path w="871" h="658">
                        <a:moveTo>
                          <a:pt x="0" y="414"/>
                        </a:moveTo>
                        <a:lnTo>
                          <a:pt x="579" y="658"/>
                        </a:lnTo>
                        <a:lnTo>
                          <a:pt x="871" y="223"/>
                        </a:lnTo>
                        <a:lnTo>
                          <a:pt x="316" y="0"/>
                        </a:lnTo>
                        <a:lnTo>
                          <a:pt x="0" y="414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36" name="任意多边形 237335"/>
                  <p:cNvSpPr/>
                  <p:nvPr/>
                </p:nvSpPr>
                <p:spPr>
                  <a:xfrm>
                    <a:off x="4728" y="3318"/>
                    <a:ext cx="687" cy="93"/>
                  </a:xfrm>
                  <a:custGeom>
                    <a:avLst/>
                    <a:gdLst/>
                    <a:ahLst/>
                    <a:cxnLst/>
                    <a:pathLst>
                      <a:path w="687" h="374">
                        <a:moveTo>
                          <a:pt x="453" y="374"/>
                        </a:moveTo>
                        <a:lnTo>
                          <a:pt x="687" y="130"/>
                        </a:lnTo>
                        <a:lnTo>
                          <a:pt x="259" y="0"/>
                        </a:lnTo>
                        <a:lnTo>
                          <a:pt x="0" y="238"/>
                        </a:lnTo>
                        <a:lnTo>
                          <a:pt x="453" y="374"/>
                        </a:lnTo>
                        <a:close/>
                      </a:path>
                    </a:pathLst>
                  </a:custGeom>
                  <a:solidFill>
                    <a:srgbClr val="9FB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37" name="任意多边形 237336"/>
                  <p:cNvSpPr/>
                  <p:nvPr/>
                </p:nvSpPr>
                <p:spPr>
                  <a:xfrm>
                    <a:off x="5073" y="3165"/>
                    <a:ext cx="238" cy="110"/>
                  </a:xfrm>
                  <a:custGeom>
                    <a:avLst/>
                    <a:gdLst/>
                    <a:ahLst/>
                    <a:cxnLst/>
                    <a:pathLst>
                      <a:path w="238" h="438">
                        <a:moveTo>
                          <a:pt x="0" y="0"/>
                        </a:moveTo>
                        <a:lnTo>
                          <a:pt x="58" y="438"/>
                        </a:lnTo>
                        <a:lnTo>
                          <a:pt x="238" y="2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38" name="任意多边形 237337"/>
                  <p:cNvSpPr/>
                  <p:nvPr/>
                </p:nvSpPr>
                <p:spPr>
                  <a:xfrm>
                    <a:off x="4867" y="3164"/>
                    <a:ext cx="264" cy="111"/>
                  </a:xfrm>
                  <a:custGeom>
                    <a:avLst/>
                    <a:gdLst/>
                    <a:ahLst/>
                    <a:cxnLst/>
                    <a:pathLst>
                      <a:path w="264" h="440">
                        <a:moveTo>
                          <a:pt x="207" y="0"/>
                        </a:moveTo>
                        <a:lnTo>
                          <a:pt x="264" y="440"/>
                        </a:lnTo>
                        <a:lnTo>
                          <a:pt x="0" y="394"/>
                        </a:lnTo>
                        <a:lnTo>
                          <a:pt x="207" y="0"/>
                        </a:lnTo>
                        <a:close/>
                      </a:path>
                    </a:pathLst>
                  </a:custGeom>
                  <a:solidFill>
                    <a:srgbClr val="9FB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39" name="任意多边形 237338"/>
                  <p:cNvSpPr/>
                  <p:nvPr/>
                </p:nvSpPr>
                <p:spPr>
                  <a:xfrm>
                    <a:off x="4867" y="3263"/>
                    <a:ext cx="262" cy="133"/>
                  </a:xfrm>
                  <a:custGeom>
                    <a:avLst/>
                    <a:gdLst/>
                    <a:ahLst/>
                    <a:cxnLst/>
                    <a:pathLst>
                      <a:path w="262" h="532">
                        <a:moveTo>
                          <a:pt x="0" y="0"/>
                        </a:moveTo>
                        <a:lnTo>
                          <a:pt x="262" y="45"/>
                        </a:lnTo>
                        <a:lnTo>
                          <a:pt x="262" y="532"/>
                        </a:lnTo>
                        <a:lnTo>
                          <a:pt x="0" y="4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40" name="任意多边形 237339"/>
                  <p:cNvSpPr/>
                  <p:nvPr/>
                </p:nvSpPr>
                <p:spPr>
                  <a:xfrm>
                    <a:off x="5129" y="3238"/>
                    <a:ext cx="181" cy="158"/>
                  </a:xfrm>
                  <a:custGeom>
                    <a:avLst/>
                    <a:gdLst/>
                    <a:ahLst/>
                    <a:cxnLst/>
                    <a:pathLst>
                      <a:path w="181" h="633">
                        <a:moveTo>
                          <a:pt x="0" y="145"/>
                        </a:moveTo>
                        <a:lnTo>
                          <a:pt x="181" y="0"/>
                        </a:lnTo>
                        <a:lnTo>
                          <a:pt x="181" y="452"/>
                        </a:lnTo>
                        <a:lnTo>
                          <a:pt x="0" y="633"/>
                        </a:lnTo>
                        <a:lnTo>
                          <a:pt x="0" y="145"/>
                        </a:lnTo>
                        <a:close/>
                      </a:path>
                    </a:pathLst>
                  </a:custGeom>
                  <a:solidFill>
                    <a:srgbClr val="3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41" name="任意多边形 237340"/>
                  <p:cNvSpPr/>
                  <p:nvPr/>
                </p:nvSpPr>
                <p:spPr>
                  <a:xfrm>
                    <a:off x="4728" y="3377"/>
                    <a:ext cx="450" cy="179"/>
                  </a:xfrm>
                  <a:custGeom>
                    <a:avLst/>
                    <a:gdLst/>
                    <a:ahLst/>
                    <a:cxnLst/>
                    <a:pathLst>
                      <a:path w="450" h="715">
                        <a:moveTo>
                          <a:pt x="0" y="0"/>
                        </a:moveTo>
                        <a:lnTo>
                          <a:pt x="450" y="136"/>
                        </a:lnTo>
                        <a:lnTo>
                          <a:pt x="450" y="715"/>
                        </a:lnTo>
                        <a:lnTo>
                          <a:pt x="0" y="53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F7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42" name="任意多边形 237341"/>
                  <p:cNvSpPr/>
                  <p:nvPr/>
                </p:nvSpPr>
                <p:spPr>
                  <a:xfrm>
                    <a:off x="5179" y="3350"/>
                    <a:ext cx="236" cy="206"/>
                  </a:xfrm>
                  <a:custGeom>
                    <a:avLst/>
                    <a:gdLst/>
                    <a:ahLst/>
                    <a:cxnLst/>
                    <a:pathLst>
                      <a:path w="236" h="825">
                        <a:moveTo>
                          <a:pt x="0" y="246"/>
                        </a:moveTo>
                        <a:lnTo>
                          <a:pt x="236" y="0"/>
                        </a:lnTo>
                        <a:lnTo>
                          <a:pt x="236" y="495"/>
                        </a:lnTo>
                        <a:lnTo>
                          <a:pt x="0" y="825"/>
                        </a:lnTo>
                        <a:lnTo>
                          <a:pt x="0" y="246"/>
                        </a:lnTo>
                        <a:close/>
                      </a:path>
                    </a:pathLst>
                  </a:custGeom>
                  <a:solidFill>
                    <a:srgbClr val="001F9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7343" name="组合 237342"/>
                <p:cNvGrpSpPr/>
                <p:nvPr/>
              </p:nvGrpSpPr>
              <p:grpSpPr>
                <a:xfrm>
                  <a:off x="4814" y="3280"/>
                  <a:ext cx="278" cy="246"/>
                  <a:chOff x="4814" y="3280"/>
                  <a:chExt cx="278" cy="246"/>
                </a:xfrm>
              </p:grpSpPr>
              <p:grpSp>
                <p:nvGrpSpPr>
                  <p:cNvPr id="237344" name="组合 237343"/>
                  <p:cNvGrpSpPr/>
                  <p:nvPr/>
                </p:nvGrpSpPr>
                <p:grpSpPr>
                  <a:xfrm>
                    <a:off x="4951" y="3280"/>
                    <a:ext cx="92" cy="68"/>
                    <a:chOff x="4951" y="3280"/>
                    <a:chExt cx="92" cy="68"/>
                  </a:xfrm>
                </p:grpSpPr>
                <p:sp>
                  <p:nvSpPr>
                    <p:cNvPr id="237345" name="任意多边形 237344"/>
                    <p:cNvSpPr/>
                    <p:nvPr/>
                  </p:nvSpPr>
                  <p:spPr>
                    <a:xfrm>
                      <a:off x="5008" y="3282"/>
                      <a:ext cx="35" cy="32"/>
                    </a:xfrm>
                    <a:custGeom>
                      <a:avLst/>
                      <a:gdLst>
                        <a:gd name="txL" fmla="*/ 0 w 22145"/>
                        <a:gd name="txT" fmla="*/ 0 h 22318"/>
                        <a:gd name="txR" fmla="*/ 22145 w 22145"/>
                        <a:gd name="txB" fmla="*/ 22318 h 22318"/>
                      </a:gdLst>
                      <a:ahLst/>
                      <a:cxnLst>
                        <a:cxn ang="180">
                          <a:pos x="0" y="6"/>
                        </a:cxn>
                        <a:cxn ang="90">
                          <a:pos x="22133" y="22318"/>
                        </a:cxn>
                        <a:cxn ang="90">
                          <a:pos x="545" y="21600"/>
                        </a:cxn>
                      </a:cxnLst>
                      <a:rect l="txL" t="txT" r="txR" b="txB"/>
                      <a:pathLst>
                        <a:path w="22145" h="22318" fill="none">
                          <a:moveTo>
                            <a:pt x="0" y="6"/>
                          </a:moveTo>
                          <a:arcTo wR="21600" hR="21600" stAng="-5486745" swAng="5601040"/>
                        </a:path>
                        <a:path w="22145" h="22318" stroke="0">
                          <a:moveTo>
                            <a:pt x="0" y="6"/>
                          </a:moveTo>
                          <a:arcTo wR="21600" hR="21600" stAng="-5486745" swAng="5601040"/>
                          <a:lnTo>
                            <a:pt x="545" y="2160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46" name="任意多边形 237345"/>
                    <p:cNvSpPr/>
                    <p:nvPr/>
                  </p:nvSpPr>
                  <p:spPr>
                    <a:xfrm>
                      <a:off x="4953" y="3280"/>
                      <a:ext cx="32" cy="31"/>
                    </a:xfrm>
                    <a:custGeom>
                      <a:avLst/>
                      <a:gdLst>
                        <a:gd name="txL" fmla="*/ 0 w 21496"/>
                        <a:gd name="txT" fmla="*/ 0 h 21592"/>
                        <a:gd name="txR" fmla="*/ 21496 w 21496"/>
                        <a:gd name="txB" fmla="*/ 21592 h 21592"/>
                      </a:gdLst>
                      <a:ahLst/>
                      <a:cxnLst>
                        <a:cxn ang="180">
                          <a:pos x="0" y="19479"/>
                        </a:cxn>
                        <a:cxn ang="270">
                          <a:pos x="20890" y="0"/>
                        </a:cxn>
                        <a:cxn ang="90">
                          <a:pos x="21496" y="21592"/>
                        </a:cxn>
                      </a:cxnLst>
                      <a:rect l="txL" t="txT" r="txR" b="txB"/>
                      <a:pathLst>
                        <a:path w="21496" h="21592" fill="none">
                          <a:moveTo>
                            <a:pt x="0" y="19479"/>
                          </a:moveTo>
                          <a:arcTo wR="21600" hR="21600" stAng="-10463161" swAng="4966702"/>
                        </a:path>
                        <a:path w="21496" h="21592" stroke="0">
                          <a:moveTo>
                            <a:pt x="0" y="19479"/>
                          </a:moveTo>
                          <a:arcTo wR="21600" hR="21600" stAng="-10463161" swAng="4966702"/>
                          <a:lnTo>
                            <a:pt x="21496" y="2159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47" name="任意多边形 237346"/>
                    <p:cNvSpPr/>
                    <p:nvPr/>
                  </p:nvSpPr>
                  <p:spPr>
                    <a:xfrm>
                      <a:off x="4951" y="3313"/>
                      <a:ext cx="31" cy="31"/>
                    </a:xfrm>
                    <a:custGeom>
                      <a:avLst/>
                      <a:gdLst/>
                      <a:ahLst/>
                      <a:cxnLst/>
                      <a:pathLst>
                        <a:path w="31" h="125">
                          <a:moveTo>
                            <a:pt x="0" y="0"/>
                          </a:moveTo>
                          <a:lnTo>
                            <a:pt x="0" y="116"/>
                          </a:lnTo>
                          <a:lnTo>
                            <a:pt x="31" y="125"/>
                          </a:lnTo>
                          <a:lnTo>
                            <a:pt x="31" y="1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48" name="任意多边形 237347"/>
                    <p:cNvSpPr/>
                    <p:nvPr/>
                  </p:nvSpPr>
                  <p:spPr>
                    <a:xfrm>
                      <a:off x="5008" y="3317"/>
                      <a:ext cx="31" cy="31"/>
                    </a:xfrm>
                    <a:custGeom>
                      <a:avLst/>
                      <a:gdLst/>
                      <a:ahLst/>
                      <a:cxnLst/>
                      <a:pathLst>
                        <a:path w="31" h="126">
                          <a:moveTo>
                            <a:pt x="0" y="0"/>
                          </a:moveTo>
                          <a:lnTo>
                            <a:pt x="0" y="116"/>
                          </a:lnTo>
                          <a:lnTo>
                            <a:pt x="31" y="126"/>
                          </a:lnTo>
                          <a:lnTo>
                            <a:pt x="31" y="1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7463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349" name="组合 237348"/>
                  <p:cNvGrpSpPr/>
                  <p:nvPr/>
                </p:nvGrpSpPr>
                <p:grpSpPr>
                  <a:xfrm>
                    <a:off x="4814" y="3416"/>
                    <a:ext cx="278" cy="110"/>
                    <a:chOff x="4814" y="3416"/>
                    <a:chExt cx="278" cy="110"/>
                  </a:xfrm>
                </p:grpSpPr>
                <p:sp>
                  <p:nvSpPr>
                    <p:cNvPr id="237350" name="任意多边形 237349"/>
                    <p:cNvSpPr/>
                    <p:nvPr/>
                  </p:nvSpPr>
                  <p:spPr>
                    <a:xfrm>
                      <a:off x="4814" y="3454"/>
                      <a:ext cx="278" cy="72"/>
                    </a:xfrm>
                    <a:custGeom>
                      <a:avLst/>
                      <a:gdLst/>
                      <a:ahLst/>
                      <a:cxnLst/>
                      <a:pathLst>
                        <a:path w="278" h="287">
                          <a:moveTo>
                            <a:pt x="0" y="0"/>
                          </a:moveTo>
                          <a:lnTo>
                            <a:pt x="0" y="179"/>
                          </a:lnTo>
                          <a:lnTo>
                            <a:pt x="278" y="287"/>
                          </a:lnTo>
                          <a:lnTo>
                            <a:pt x="278" y="10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51" name="任意多边形 237350"/>
                    <p:cNvSpPr/>
                    <p:nvPr/>
                  </p:nvSpPr>
                  <p:spPr>
                    <a:xfrm>
                      <a:off x="4818" y="3416"/>
                      <a:ext cx="261" cy="54"/>
                    </a:xfrm>
                    <a:custGeom>
                      <a:avLst/>
                      <a:gdLst/>
                      <a:ahLst/>
                      <a:cxnLst/>
                      <a:pathLst>
                        <a:path w="261" h="216">
                          <a:moveTo>
                            <a:pt x="0" y="0"/>
                          </a:moveTo>
                          <a:lnTo>
                            <a:pt x="0" y="126"/>
                          </a:lnTo>
                          <a:lnTo>
                            <a:pt x="261" y="216"/>
                          </a:lnTo>
                          <a:lnTo>
                            <a:pt x="261" y="9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37352" name="组合 237351"/>
              <p:cNvGrpSpPr/>
              <p:nvPr/>
            </p:nvGrpSpPr>
            <p:grpSpPr>
              <a:xfrm>
                <a:off x="4656" y="2007"/>
                <a:ext cx="432" cy="1567"/>
                <a:chOff x="4500" y="2929"/>
                <a:chExt cx="929" cy="419"/>
              </a:xfrm>
            </p:grpSpPr>
            <p:grpSp>
              <p:nvGrpSpPr>
                <p:cNvPr id="237353" name="组合 237352"/>
                <p:cNvGrpSpPr/>
                <p:nvPr/>
              </p:nvGrpSpPr>
              <p:grpSpPr>
                <a:xfrm>
                  <a:off x="4500" y="2929"/>
                  <a:ext cx="929" cy="419"/>
                  <a:chOff x="4500" y="2929"/>
                  <a:chExt cx="929" cy="419"/>
                </a:xfrm>
              </p:grpSpPr>
              <p:sp>
                <p:nvSpPr>
                  <p:cNvPr id="237354" name="任意多边形 237353"/>
                  <p:cNvSpPr/>
                  <p:nvPr/>
                </p:nvSpPr>
                <p:spPr>
                  <a:xfrm>
                    <a:off x="4505" y="3049"/>
                    <a:ext cx="924" cy="81"/>
                  </a:xfrm>
                  <a:custGeom>
                    <a:avLst/>
                    <a:gdLst/>
                    <a:ahLst/>
                    <a:cxnLst/>
                    <a:pathLst>
                      <a:path w="924" h="324">
                        <a:moveTo>
                          <a:pt x="0" y="237"/>
                        </a:moveTo>
                        <a:lnTo>
                          <a:pt x="522" y="324"/>
                        </a:lnTo>
                        <a:lnTo>
                          <a:pt x="924" y="62"/>
                        </a:lnTo>
                        <a:lnTo>
                          <a:pt x="421" y="0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55" name="任意多边形 237354"/>
                  <p:cNvSpPr/>
                  <p:nvPr/>
                </p:nvSpPr>
                <p:spPr>
                  <a:xfrm>
                    <a:off x="4632" y="2980"/>
                    <a:ext cx="384" cy="137"/>
                  </a:xfrm>
                  <a:custGeom>
                    <a:avLst/>
                    <a:gdLst/>
                    <a:ahLst/>
                    <a:cxnLst/>
                    <a:pathLst>
                      <a:path w="384" h="548">
                        <a:moveTo>
                          <a:pt x="0" y="0"/>
                        </a:moveTo>
                        <a:lnTo>
                          <a:pt x="384" y="27"/>
                        </a:lnTo>
                        <a:lnTo>
                          <a:pt x="384" y="548"/>
                        </a:lnTo>
                        <a:lnTo>
                          <a:pt x="0" y="4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56" name="任意多边形 237355"/>
                  <p:cNvSpPr/>
                  <p:nvPr/>
                </p:nvSpPr>
                <p:spPr>
                  <a:xfrm>
                    <a:off x="5011" y="2958"/>
                    <a:ext cx="331" cy="159"/>
                  </a:xfrm>
                  <a:custGeom>
                    <a:avLst/>
                    <a:gdLst/>
                    <a:ahLst/>
                    <a:cxnLst/>
                    <a:pathLst>
                      <a:path w="331" h="634">
                        <a:moveTo>
                          <a:pt x="0" y="117"/>
                        </a:moveTo>
                        <a:lnTo>
                          <a:pt x="0" y="634"/>
                        </a:lnTo>
                        <a:lnTo>
                          <a:pt x="331" y="425"/>
                        </a:lnTo>
                        <a:lnTo>
                          <a:pt x="331" y="0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57" name="任意多边形 237356"/>
                  <p:cNvSpPr/>
                  <p:nvPr/>
                </p:nvSpPr>
                <p:spPr>
                  <a:xfrm>
                    <a:off x="4632" y="2952"/>
                    <a:ext cx="710" cy="35"/>
                  </a:xfrm>
                  <a:custGeom>
                    <a:avLst/>
                    <a:gdLst/>
                    <a:ahLst/>
                    <a:cxnLst/>
                    <a:pathLst>
                      <a:path w="710" h="142">
                        <a:moveTo>
                          <a:pt x="0" y="115"/>
                        </a:moveTo>
                        <a:lnTo>
                          <a:pt x="379" y="142"/>
                        </a:lnTo>
                        <a:lnTo>
                          <a:pt x="710" y="25"/>
                        </a:lnTo>
                        <a:lnTo>
                          <a:pt x="379" y="0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58" name="任意多边形 237357"/>
                  <p:cNvSpPr/>
                  <p:nvPr/>
                </p:nvSpPr>
                <p:spPr>
                  <a:xfrm>
                    <a:off x="4724" y="2929"/>
                    <a:ext cx="519" cy="21"/>
                  </a:xfrm>
                  <a:custGeom>
                    <a:avLst/>
                    <a:gdLst/>
                    <a:ahLst/>
                    <a:cxnLst/>
                    <a:pathLst>
                      <a:path w="519" h="86">
                        <a:moveTo>
                          <a:pt x="0" y="69"/>
                        </a:moveTo>
                        <a:lnTo>
                          <a:pt x="275" y="86"/>
                        </a:lnTo>
                        <a:lnTo>
                          <a:pt x="519" y="21"/>
                        </a:lnTo>
                        <a:lnTo>
                          <a:pt x="258" y="0"/>
                        </a:lnTo>
                        <a:lnTo>
                          <a:pt x="0" y="69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59" name="任意多边形 237358"/>
                  <p:cNvSpPr/>
                  <p:nvPr/>
                </p:nvSpPr>
                <p:spPr>
                  <a:xfrm>
                    <a:off x="4724" y="2946"/>
                    <a:ext cx="271" cy="33"/>
                  </a:xfrm>
                  <a:custGeom>
                    <a:avLst/>
                    <a:gdLst/>
                    <a:ahLst/>
                    <a:cxnLst/>
                    <a:pathLst>
                      <a:path w="271" h="132">
                        <a:moveTo>
                          <a:pt x="0" y="0"/>
                        </a:moveTo>
                        <a:lnTo>
                          <a:pt x="271" y="16"/>
                        </a:lnTo>
                        <a:lnTo>
                          <a:pt x="271" y="132"/>
                        </a:lnTo>
                        <a:lnTo>
                          <a:pt x="0" y="1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60" name="任意多边形 237359"/>
                  <p:cNvSpPr/>
                  <p:nvPr/>
                </p:nvSpPr>
                <p:spPr>
                  <a:xfrm>
                    <a:off x="4995" y="2934"/>
                    <a:ext cx="248" cy="45"/>
                  </a:xfrm>
                  <a:custGeom>
                    <a:avLst/>
                    <a:gdLst/>
                    <a:ahLst/>
                    <a:cxnLst/>
                    <a:pathLst>
                      <a:path w="248" h="180">
                        <a:moveTo>
                          <a:pt x="0" y="65"/>
                        </a:moveTo>
                        <a:lnTo>
                          <a:pt x="0" y="180"/>
                        </a:lnTo>
                        <a:lnTo>
                          <a:pt x="248" y="93"/>
                        </a:lnTo>
                        <a:lnTo>
                          <a:pt x="248" y="0"/>
                        </a:lnTo>
                        <a:lnTo>
                          <a:pt x="0" y="65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61" name="任意多边形 237360"/>
                  <p:cNvSpPr/>
                  <p:nvPr/>
                </p:nvSpPr>
                <p:spPr>
                  <a:xfrm>
                    <a:off x="5023" y="3064"/>
                    <a:ext cx="406" cy="284"/>
                  </a:xfrm>
                  <a:custGeom>
                    <a:avLst/>
                    <a:gdLst/>
                    <a:ahLst/>
                    <a:cxnLst/>
                    <a:pathLst>
                      <a:path w="406" h="1138">
                        <a:moveTo>
                          <a:pt x="406" y="0"/>
                        </a:moveTo>
                        <a:lnTo>
                          <a:pt x="3" y="264"/>
                        </a:lnTo>
                        <a:lnTo>
                          <a:pt x="0" y="1138"/>
                        </a:lnTo>
                        <a:lnTo>
                          <a:pt x="406" y="797"/>
                        </a:lnTo>
                        <a:lnTo>
                          <a:pt x="406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362" name="任意多边形 237361"/>
                  <p:cNvSpPr/>
                  <p:nvPr/>
                </p:nvSpPr>
                <p:spPr>
                  <a:xfrm>
                    <a:off x="4500" y="3108"/>
                    <a:ext cx="526" cy="240"/>
                  </a:xfrm>
                  <a:custGeom>
                    <a:avLst/>
                    <a:gdLst/>
                    <a:ahLst/>
                    <a:cxnLst/>
                    <a:pathLst>
                      <a:path w="526" h="961">
                        <a:moveTo>
                          <a:pt x="5" y="0"/>
                        </a:moveTo>
                        <a:lnTo>
                          <a:pt x="526" y="87"/>
                        </a:lnTo>
                        <a:lnTo>
                          <a:pt x="526" y="961"/>
                        </a:lnTo>
                        <a:lnTo>
                          <a:pt x="0" y="80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9525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7363" name="组合 237362"/>
                <p:cNvGrpSpPr/>
                <p:nvPr/>
              </p:nvGrpSpPr>
              <p:grpSpPr>
                <a:xfrm>
                  <a:off x="4561" y="2984"/>
                  <a:ext cx="413" cy="179"/>
                  <a:chOff x="4561" y="2984"/>
                  <a:chExt cx="413" cy="179"/>
                </a:xfrm>
              </p:grpSpPr>
              <p:grpSp>
                <p:nvGrpSpPr>
                  <p:cNvPr id="237364" name="组合 237363"/>
                  <p:cNvGrpSpPr/>
                  <p:nvPr/>
                </p:nvGrpSpPr>
                <p:grpSpPr>
                  <a:xfrm>
                    <a:off x="4658" y="2984"/>
                    <a:ext cx="316" cy="41"/>
                    <a:chOff x="4658" y="2984"/>
                    <a:chExt cx="316" cy="41"/>
                  </a:xfrm>
                </p:grpSpPr>
                <p:sp>
                  <p:nvSpPr>
                    <p:cNvPr id="237365" name="任意多边形 237364"/>
                    <p:cNvSpPr/>
                    <p:nvPr/>
                  </p:nvSpPr>
                  <p:spPr>
                    <a:xfrm>
                      <a:off x="4658" y="2984"/>
                      <a:ext cx="64" cy="32"/>
                    </a:xfrm>
                    <a:custGeom>
                      <a:avLst/>
                      <a:gdLst/>
                      <a:ahLst/>
                      <a:cxnLst/>
                      <a:pathLst>
                        <a:path w="64" h="129">
                          <a:moveTo>
                            <a:pt x="0" y="0"/>
                          </a:moveTo>
                          <a:lnTo>
                            <a:pt x="64" y="6"/>
                          </a:lnTo>
                          <a:lnTo>
                            <a:pt x="64" y="129"/>
                          </a:lnTo>
                          <a:lnTo>
                            <a:pt x="1" y="1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66" name="任意多边形 237365"/>
                    <p:cNvSpPr/>
                    <p:nvPr/>
                  </p:nvSpPr>
                  <p:spPr>
                    <a:xfrm>
                      <a:off x="4741" y="2987"/>
                      <a:ext cx="64" cy="32"/>
                    </a:xfrm>
                    <a:custGeom>
                      <a:avLst/>
                      <a:gdLst/>
                      <a:ahLst/>
                      <a:cxnLst/>
                      <a:pathLst>
                        <a:path w="64" h="131">
                          <a:moveTo>
                            <a:pt x="0" y="0"/>
                          </a:moveTo>
                          <a:lnTo>
                            <a:pt x="64" y="5"/>
                          </a:lnTo>
                          <a:lnTo>
                            <a:pt x="64" y="131"/>
                          </a:lnTo>
                          <a:lnTo>
                            <a:pt x="0" y="12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67" name="任意多边形 237366"/>
                    <p:cNvSpPr/>
                    <p:nvPr/>
                  </p:nvSpPr>
                  <p:spPr>
                    <a:xfrm>
                      <a:off x="4825" y="2988"/>
                      <a:ext cx="67" cy="34"/>
                    </a:xfrm>
                    <a:custGeom>
                      <a:avLst/>
                      <a:gdLst/>
                      <a:ahLst/>
                      <a:cxnLst/>
                      <a:pathLst>
                        <a:path w="67" h="134">
                          <a:moveTo>
                            <a:pt x="0" y="0"/>
                          </a:moveTo>
                          <a:lnTo>
                            <a:pt x="67" y="6"/>
                          </a:lnTo>
                          <a:lnTo>
                            <a:pt x="64" y="134"/>
                          </a:lnTo>
                          <a:lnTo>
                            <a:pt x="0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68" name="任意多边形 237367"/>
                    <p:cNvSpPr/>
                    <p:nvPr/>
                  </p:nvSpPr>
                  <p:spPr>
                    <a:xfrm>
                      <a:off x="4911" y="2990"/>
                      <a:ext cx="63" cy="35"/>
                    </a:xfrm>
                    <a:custGeom>
                      <a:avLst/>
                      <a:gdLst/>
                      <a:ahLst/>
                      <a:cxnLst/>
                      <a:pathLst>
                        <a:path w="63" h="138">
                          <a:moveTo>
                            <a:pt x="0" y="0"/>
                          </a:moveTo>
                          <a:lnTo>
                            <a:pt x="63" y="6"/>
                          </a:lnTo>
                          <a:lnTo>
                            <a:pt x="63" y="138"/>
                          </a:lnTo>
                          <a:lnTo>
                            <a:pt x="0" y="1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369" name="组合 237368"/>
                  <p:cNvGrpSpPr/>
                  <p:nvPr/>
                </p:nvGrpSpPr>
                <p:grpSpPr>
                  <a:xfrm>
                    <a:off x="4656" y="3023"/>
                    <a:ext cx="317" cy="41"/>
                    <a:chOff x="4656" y="3023"/>
                    <a:chExt cx="317" cy="41"/>
                  </a:xfrm>
                </p:grpSpPr>
                <p:sp>
                  <p:nvSpPr>
                    <p:cNvPr id="237370" name="任意多边形 237369"/>
                    <p:cNvSpPr/>
                    <p:nvPr/>
                  </p:nvSpPr>
                  <p:spPr>
                    <a:xfrm>
                      <a:off x="4656" y="3023"/>
                      <a:ext cx="65" cy="33"/>
                    </a:xfrm>
                    <a:custGeom>
                      <a:avLst/>
                      <a:gdLst/>
                      <a:ahLst/>
                      <a:cxnLst/>
                      <a:pathLst>
                        <a:path w="65" h="133">
                          <a:moveTo>
                            <a:pt x="0" y="0"/>
                          </a:moveTo>
                          <a:lnTo>
                            <a:pt x="65" y="9"/>
                          </a:lnTo>
                          <a:lnTo>
                            <a:pt x="65" y="133"/>
                          </a:lnTo>
                          <a:lnTo>
                            <a:pt x="2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71" name="任意多边形 237370"/>
                    <p:cNvSpPr/>
                    <p:nvPr/>
                  </p:nvSpPr>
                  <p:spPr>
                    <a:xfrm>
                      <a:off x="4740" y="3025"/>
                      <a:ext cx="65" cy="34"/>
                    </a:xfrm>
                    <a:custGeom>
                      <a:avLst/>
                      <a:gdLst/>
                      <a:ahLst/>
                      <a:cxnLst/>
                      <a:pathLst>
                        <a:path w="65" h="134">
                          <a:moveTo>
                            <a:pt x="1" y="0"/>
                          </a:moveTo>
                          <a:lnTo>
                            <a:pt x="65" y="11"/>
                          </a:lnTo>
                          <a:lnTo>
                            <a:pt x="63" y="134"/>
                          </a:lnTo>
                          <a:lnTo>
                            <a:pt x="0" y="125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72" name="任意多边形 237371"/>
                    <p:cNvSpPr/>
                    <p:nvPr/>
                  </p:nvSpPr>
                  <p:spPr>
                    <a:xfrm>
                      <a:off x="4823" y="3028"/>
                      <a:ext cx="68" cy="33"/>
                    </a:xfrm>
                    <a:custGeom>
                      <a:avLst/>
                      <a:gdLst/>
                      <a:ahLst/>
                      <a:cxnLst/>
                      <a:pathLst>
                        <a:path w="68" h="132">
                          <a:moveTo>
                            <a:pt x="0" y="0"/>
                          </a:moveTo>
                          <a:lnTo>
                            <a:pt x="68" y="8"/>
                          </a:lnTo>
                          <a:lnTo>
                            <a:pt x="65" y="132"/>
                          </a:lnTo>
                          <a:lnTo>
                            <a:pt x="0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73" name="任意多边形 237372"/>
                    <p:cNvSpPr/>
                    <p:nvPr/>
                  </p:nvSpPr>
                  <p:spPr>
                    <a:xfrm>
                      <a:off x="4910" y="3031"/>
                      <a:ext cx="63" cy="33"/>
                    </a:xfrm>
                    <a:custGeom>
                      <a:avLst/>
                      <a:gdLst/>
                      <a:ahLst/>
                      <a:cxnLst/>
                      <a:pathLst>
                        <a:path w="63" h="133">
                          <a:moveTo>
                            <a:pt x="0" y="0"/>
                          </a:moveTo>
                          <a:lnTo>
                            <a:pt x="63" y="10"/>
                          </a:lnTo>
                          <a:lnTo>
                            <a:pt x="63" y="133"/>
                          </a:lnTo>
                          <a:lnTo>
                            <a:pt x="0" y="1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333FF"/>
                    </a:solidFill>
                    <a:ln w="9525" cap="flat" cmpd="sng">
                      <a:solidFill>
                        <a:srgbClr val="FFFF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374" name="组合 237373"/>
                  <p:cNvGrpSpPr/>
                  <p:nvPr/>
                </p:nvGrpSpPr>
                <p:grpSpPr>
                  <a:xfrm>
                    <a:off x="4561" y="3116"/>
                    <a:ext cx="396" cy="47"/>
                    <a:chOff x="4561" y="3116"/>
                    <a:chExt cx="396" cy="47"/>
                  </a:xfrm>
                </p:grpSpPr>
                <p:grpSp>
                  <p:nvGrpSpPr>
                    <p:cNvPr id="237375" name="组合 237374"/>
                    <p:cNvGrpSpPr/>
                    <p:nvPr/>
                  </p:nvGrpSpPr>
                  <p:grpSpPr>
                    <a:xfrm>
                      <a:off x="4561" y="3116"/>
                      <a:ext cx="396" cy="30"/>
                      <a:chOff x="4561" y="3116"/>
                      <a:chExt cx="396" cy="30"/>
                    </a:xfrm>
                  </p:grpSpPr>
                  <p:sp>
                    <p:nvSpPr>
                      <p:cNvPr id="237376" name="任意多边形 237375"/>
                      <p:cNvSpPr/>
                      <p:nvPr/>
                    </p:nvSpPr>
                    <p:spPr>
                      <a:xfrm>
                        <a:off x="4660" y="3121"/>
                        <a:ext cx="87" cy="15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7" h="61">
                            <a:moveTo>
                              <a:pt x="2" y="0"/>
                            </a:moveTo>
                            <a:lnTo>
                              <a:pt x="87" y="15"/>
                            </a:lnTo>
                            <a:lnTo>
                              <a:pt x="87" y="61"/>
                            </a:lnTo>
                            <a:lnTo>
                              <a:pt x="0" y="45"/>
                            </a:lnTo>
                            <a:lnTo>
                              <a:pt x="2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377" name="任意多边形 237376"/>
                      <p:cNvSpPr/>
                      <p:nvPr/>
                    </p:nvSpPr>
                    <p:spPr>
                      <a:xfrm>
                        <a:off x="4767" y="3125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5">
                            <a:moveTo>
                              <a:pt x="0" y="0"/>
                            </a:moveTo>
                            <a:lnTo>
                              <a:pt x="85" y="16"/>
                            </a:lnTo>
                            <a:lnTo>
                              <a:pt x="85" y="65"/>
                            </a:lnTo>
                            <a:lnTo>
                              <a:pt x="0" y="4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378" name="任意多边形 237377"/>
                      <p:cNvSpPr/>
                      <p:nvPr/>
                    </p:nvSpPr>
                    <p:spPr>
                      <a:xfrm>
                        <a:off x="4872" y="3130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4">
                            <a:moveTo>
                              <a:pt x="0" y="0"/>
                            </a:moveTo>
                            <a:lnTo>
                              <a:pt x="85" y="16"/>
                            </a:lnTo>
                            <a:lnTo>
                              <a:pt x="85" y="64"/>
                            </a:lnTo>
                            <a:lnTo>
                              <a:pt x="0" y="4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379" name="任意多边形 237378"/>
                      <p:cNvSpPr/>
                      <p:nvPr/>
                    </p:nvSpPr>
                    <p:spPr>
                      <a:xfrm>
                        <a:off x="4561" y="3116"/>
                        <a:ext cx="85" cy="15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1">
                            <a:moveTo>
                              <a:pt x="0" y="0"/>
                            </a:moveTo>
                            <a:lnTo>
                              <a:pt x="85" y="14"/>
                            </a:lnTo>
                            <a:lnTo>
                              <a:pt x="85" y="61"/>
                            </a:lnTo>
                            <a:lnTo>
                              <a:pt x="0" y="4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37380" name="组合 237379"/>
                    <p:cNvGrpSpPr/>
                    <p:nvPr/>
                  </p:nvGrpSpPr>
                  <p:grpSpPr>
                    <a:xfrm>
                      <a:off x="4561" y="3133"/>
                      <a:ext cx="396" cy="30"/>
                      <a:chOff x="4561" y="3133"/>
                      <a:chExt cx="396" cy="30"/>
                    </a:xfrm>
                  </p:grpSpPr>
                  <p:sp>
                    <p:nvSpPr>
                      <p:cNvPr id="237381" name="任意多边形 237380"/>
                      <p:cNvSpPr/>
                      <p:nvPr/>
                    </p:nvSpPr>
                    <p:spPr>
                      <a:xfrm>
                        <a:off x="4660" y="3138"/>
                        <a:ext cx="87" cy="15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7" h="62">
                            <a:moveTo>
                              <a:pt x="3" y="0"/>
                            </a:moveTo>
                            <a:lnTo>
                              <a:pt x="87" y="15"/>
                            </a:lnTo>
                            <a:lnTo>
                              <a:pt x="87" y="62"/>
                            </a:lnTo>
                            <a:lnTo>
                              <a:pt x="0" y="48"/>
                            </a:lnTo>
                            <a:lnTo>
                              <a:pt x="3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382" name="任意多边形 237381"/>
                      <p:cNvSpPr/>
                      <p:nvPr/>
                    </p:nvSpPr>
                    <p:spPr>
                      <a:xfrm>
                        <a:off x="4766" y="3142"/>
                        <a:ext cx="84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4" h="62">
                            <a:moveTo>
                              <a:pt x="0" y="0"/>
                            </a:moveTo>
                            <a:lnTo>
                              <a:pt x="84" y="15"/>
                            </a:lnTo>
                            <a:lnTo>
                              <a:pt x="84" y="62"/>
                            </a:ln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383" name="任意多边形 237382"/>
                      <p:cNvSpPr/>
                      <p:nvPr/>
                    </p:nvSpPr>
                    <p:spPr>
                      <a:xfrm>
                        <a:off x="4872" y="3147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3">
                            <a:moveTo>
                              <a:pt x="0" y="0"/>
                            </a:moveTo>
                            <a:lnTo>
                              <a:pt x="85" y="17"/>
                            </a:lnTo>
                            <a:lnTo>
                              <a:pt x="85" y="63"/>
                            </a:lnTo>
                            <a:lnTo>
                              <a:pt x="0" y="4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384" name="任意多边形 237383"/>
                      <p:cNvSpPr/>
                      <p:nvPr/>
                    </p:nvSpPr>
                    <p:spPr>
                      <a:xfrm>
                        <a:off x="4561" y="3133"/>
                        <a:ext cx="85" cy="1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5" h="62">
                            <a:moveTo>
                              <a:pt x="0" y="0"/>
                            </a:moveTo>
                            <a:lnTo>
                              <a:pt x="85" y="15"/>
                            </a:lnTo>
                            <a:lnTo>
                              <a:pt x="85" y="62"/>
                            </a:lnTo>
                            <a:lnTo>
                              <a:pt x="0" y="4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33FF"/>
                      </a:solidFill>
                      <a:ln w="9525" cap="flat" cmpd="sng">
                        <a:solidFill>
                          <a:srgbClr val="FFFF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grpSp>
            <p:nvGrpSpPr>
              <p:cNvPr id="237385" name="组合 237384"/>
              <p:cNvGrpSpPr/>
              <p:nvPr/>
            </p:nvGrpSpPr>
            <p:grpSpPr>
              <a:xfrm>
                <a:off x="4032" y="2677"/>
                <a:ext cx="982" cy="1401"/>
                <a:chOff x="3359" y="2999"/>
                <a:chExt cx="982" cy="464"/>
              </a:xfrm>
            </p:grpSpPr>
            <p:sp>
              <p:nvSpPr>
                <p:cNvPr id="237386" name="任意多边形 237385"/>
                <p:cNvSpPr/>
                <p:nvPr/>
              </p:nvSpPr>
              <p:spPr>
                <a:xfrm>
                  <a:off x="3359" y="3027"/>
                  <a:ext cx="981" cy="50"/>
                </a:xfrm>
                <a:custGeom>
                  <a:avLst/>
                  <a:gdLst/>
                  <a:ahLst/>
                  <a:cxnLst/>
                  <a:pathLst>
                    <a:path w="981" h="204">
                      <a:moveTo>
                        <a:pt x="0" y="121"/>
                      </a:moveTo>
                      <a:lnTo>
                        <a:pt x="559" y="204"/>
                      </a:lnTo>
                      <a:lnTo>
                        <a:pt x="981" y="60"/>
                      </a:lnTo>
                      <a:lnTo>
                        <a:pt x="466" y="0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DF3F5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37387" name="任意多边形 237386"/>
                <p:cNvSpPr/>
                <p:nvPr/>
              </p:nvSpPr>
              <p:spPr>
                <a:xfrm>
                  <a:off x="3359" y="3056"/>
                  <a:ext cx="559" cy="407"/>
                </a:xfrm>
                <a:custGeom>
                  <a:avLst/>
                  <a:gdLst/>
                  <a:ahLst/>
                  <a:cxnLst/>
                  <a:pathLst>
                    <a:path w="559" h="1628">
                      <a:moveTo>
                        <a:pt x="0" y="0"/>
                      </a:moveTo>
                      <a:lnTo>
                        <a:pt x="559" y="85"/>
                      </a:lnTo>
                      <a:lnTo>
                        <a:pt x="559" y="1628"/>
                      </a:lnTo>
                      <a:lnTo>
                        <a:pt x="440" y="1593"/>
                      </a:lnTo>
                      <a:lnTo>
                        <a:pt x="442" y="1398"/>
                      </a:lnTo>
                      <a:lnTo>
                        <a:pt x="284" y="1341"/>
                      </a:lnTo>
                      <a:lnTo>
                        <a:pt x="284" y="1516"/>
                      </a:lnTo>
                      <a:lnTo>
                        <a:pt x="195" y="1479"/>
                      </a:lnTo>
                      <a:lnTo>
                        <a:pt x="195" y="1306"/>
                      </a:lnTo>
                      <a:lnTo>
                        <a:pt x="70" y="1255"/>
                      </a:lnTo>
                      <a:lnTo>
                        <a:pt x="70" y="1430"/>
                      </a:lnTo>
                      <a:lnTo>
                        <a:pt x="0" y="14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5F7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237388" name="组合 237387"/>
                <p:cNvGrpSpPr/>
                <p:nvPr/>
              </p:nvGrpSpPr>
              <p:grpSpPr>
                <a:xfrm>
                  <a:off x="3378" y="2999"/>
                  <a:ext cx="963" cy="464"/>
                  <a:chOff x="3378" y="2999"/>
                  <a:chExt cx="963" cy="464"/>
                </a:xfrm>
              </p:grpSpPr>
              <p:sp>
                <p:nvSpPr>
                  <p:cNvPr id="237389" name="任意多边形 237388"/>
                  <p:cNvSpPr/>
                  <p:nvPr/>
                </p:nvSpPr>
                <p:spPr>
                  <a:xfrm>
                    <a:off x="3918" y="3041"/>
                    <a:ext cx="423" cy="422"/>
                  </a:xfrm>
                  <a:custGeom>
                    <a:avLst/>
                    <a:gdLst/>
                    <a:ahLst/>
                    <a:cxnLst/>
                    <a:pathLst>
                      <a:path w="423" h="1688">
                        <a:moveTo>
                          <a:pt x="0" y="142"/>
                        </a:moveTo>
                        <a:lnTo>
                          <a:pt x="418" y="0"/>
                        </a:lnTo>
                        <a:lnTo>
                          <a:pt x="423" y="1305"/>
                        </a:lnTo>
                        <a:lnTo>
                          <a:pt x="0" y="1688"/>
                        </a:lnTo>
                        <a:lnTo>
                          <a:pt x="0" y="142"/>
                        </a:lnTo>
                        <a:close/>
                      </a:path>
                    </a:pathLst>
                  </a:custGeom>
                  <a:solidFill>
                    <a:srgbClr val="DF1F3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37390" name="组合 237389"/>
                  <p:cNvGrpSpPr/>
                  <p:nvPr/>
                </p:nvGrpSpPr>
                <p:grpSpPr>
                  <a:xfrm>
                    <a:off x="3643" y="3390"/>
                    <a:ext cx="163" cy="45"/>
                    <a:chOff x="3643" y="3390"/>
                    <a:chExt cx="163" cy="45"/>
                  </a:xfrm>
                </p:grpSpPr>
                <p:sp>
                  <p:nvSpPr>
                    <p:cNvPr id="237391" name="任意多边形 237390"/>
                    <p:cNvSpPr/>
                    <p:nvPr/>
                  </p:nvSpPr>
                  <p:spPr>
                    <a:xfrm>
                      <a:off x="3733" y="3398"/>
                      <a:ext cx="73" cy="32"/>
                    </a:xfrm>
                    <a:custGeom>
                      <a:avLst/>
                      <a:gdLst/>
                      <a:ahLst/>
                      <a:cxnLst/>
                      <a:pathLst>
                        <a:path w="73" h="127">
                          <a:moveTo>
                            <a:pt x="0" y="0"/>
                          </a:moveTo>
                          <a:lnTo>
                            <a:pt x="0" y="97"/>
                          </a:lnTo>
                          <a:lnTo>
                            <a:pt x="73" y="127"/>
                          </a:lnTo>
                          <a:lnTo>
                            <a:pt x="73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1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92" name="任意多边形 237391"/>
                    <p:cNvSpPr/>
                    <p:nvPr/>
                  </p:nvSpPr>
                  <p:spPr>
                    <a:xfrm>
                      <a:off x="3643" y="3390"/>
                      <a:ext cx="94" cy="45"/>
                    </a:xfrm>
                    <a:custGeom>
                      <a:avLst/>
                      <a:gdLst/>
                      <a:ahLst/>
                      <a:cxnLst/>
                      <a:pathLst>
                        <a:path w="94" h="181">
                          <a:moveTo>
                            <a:pt x="0" y="0"/>
                          </a:moveTo>
                          <a:lnTo>
                            <a:pt x="0" y="181"/>
                          </a:lnTo>
                          <a:lnTo>
                            <a:pt x="94" y="128"/>
                          </a:lnTo>
                          <a:lnTo>
                            <a:pt x="94" y="3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F1F3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393" name="组合 237392"/>
                  <p:cNvGrpSpPr/>
                  <p:nvPr/>
                </p:nvGrpSpPr>
                <p:grpSpPr>
                  <a:xfrm>
                    <a:off x="3427" y="3368"/>
                    <a:ext cx="166" cy="46"/>
                    <a:chOff x="3427" y="3368"/>
                    <a:chExt cx="166" cy="46"/>
                  </a:xfrm>
                </p:grpSpPr>
                <p:sp>
                  <p:nvSpPr>
                    <p:cNvPr id="237394" name="任意多边形 237393"/>
                    <p:cNvSpPr/>
                    <p:nvPr/>
                  </p:nvSpPr>
                  <p:spPr>
                    <a:xfrm>
                      <a:off x="3520" y="3377"/>
                      <a:ext cx="73" cy="31"/>
                    </a:xfrm>
                    <a:custGeom>
                      <a:avLst/>
                      <a:gdLst/>
                      <a:ahLst/>
                      <a:cxnLst/>
                      <a:pathLst>
                        <a:path w="73" h="127">
                          <a:moveTo>
                            <a:pt x="0" y="0"/>
                          </a:moveTo>
                          <a:lnTo>
                            <a:pt x="0" y="97"/>
                          </a:lnTo>
                          <a:lnTo>
                            <a:pt x="73" y="127"/>
                          </a:lnTo>
                          <a:lnTo>
                            <a:pt x="73" y="2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1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395" name="任意多边形 237394"/>
                    <p:cNvSpPr/>
                    <p:nvPr/>
                  </p:nvSpPr>
                  <p:spPr>
                    <a:xfrm>
                      <a:off x="3427" y="3368"/>
                      <a:ext cx="95" cy="46"/>
                    </a:xfrm>
                    <a:custGeom>
                      <a:avLst/>
                      <a:gdLst/>
                      <a:ahLst/>
                      <a:cxnLst/>
                      <a:pathLst>
                        <a:path w="95" h="183">
                          <a:moveTo>
                            <a:pt x="0" y="0"/>
                          </a:moveTo>
                          <a:lnTo>
                            <a:pt x="0" y="183"/>
                          </a:lnTo>
                          <a:lnTo>
                            <a:pt x="95" y="131"/>
                          </a:lnTo>
                          <a:lnTo>
                            <a:pt x="95" y="4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F1F3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396" name="组合 237395"/>
                  <p:cNvGrpSpPr/>
                  <p:nvPr/>
                </p:nvGrpSpPr>
                <p:grpSpPr>
                  <a:xfrm>
                    <a:off x="3378" y="3066"/>
                    <a:ext cx="504" cy="321"/>
                    <a:chOff x="3378" y="3066"/>
                    <a:chExt cx="504" cy="321"/>
                  </a:xfrm>
                </p:grpSpPr>
                <p:sp>
                  <p:nvSpPr>
                    <p:cNvPr id="237397" name="任意多边形 237396"/>
                    <p:cNvSpPr/>
                    <p:nvPr/>
                  </p:nvSpPr>
                  <p:spPr>
                    <a:xfrm>
                      <a:off x="3398" y="3066"/>
                      <a:ext cx="457" cy="321"/>
                    </a:xfrm>
                    <a:custGeom>
                      <a:avLst/>
                      <a:gdLst/>
                      <a:ahLst/>
                      <a:cxnLst/>
                      <a:pathLst>
                        <a:path w="457" h="1284">
                          <a:moveTo>
                            <a:pt x="0" y="0"/>
                          </a:moveTo>
                          <a:lnTo>
                            <a:pt x="457" y="68"/>
                          </a:lnTo>
                          <a:lnTo>
                            <a:pt x="457" y="1284"/>
                          </a:lnTo>
                          <a:lnTo>
                            <a:pt x="2" y="111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237398" name="组合 237397"/>
                    <p:cNvGrpSpPr/>
                    <p:nvPr/>
                  </p:nvGrpSpPr>
                  <p:grpSpPr>
                    <a:xfrm>
                      <a:off x="3378" y="3066"/>
                      <a:ext cx="504" cy="315"/>
                      <a:chOff x="3378" y="3066"/>
                      <a:chExt cx="504" cy="315"/>
                    </a:xfrm>
                  </p:grpSpPr>
                  <p:sp>
                    <p:nvSpPr>
                      <p:cNvPr id="237399" name="直接连接符 237398"/>
                      <p:cNvSpPr/>
                      <p:nvPr/>
                    </p:nvSpPr>
                    <p:spPr>
                      <a:xfrm>
                        <a:off x="3382" y="3307"/>
                        <a:ext cx="500" cy="38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0" name="直接连接符 237399"/>
                      <p:cNvSpPr/>
                      <p:nvPr/>
                    </p:nvSpPr>
                    <p:spPr>
                      <a:xfrm>
                        <a:off x="3378" y="3266"/>
                        <a:ext cx="499" cy="33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1" name="直接连接符 237400"/>
                      <p:cNvSpPr/>
                      <p:nvPr/>
                    </p:nvSpPr>
                    <p:spPr>
                      <a:xfrm>
                        <a:off x="3388" y="3225"/>
                        <a:ext cx="489" cy="29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2" name="直接连接符 237401"/>
                      <p:cNvSpPr/>
                      <p:nvPr/>
                    </p:nvSpPr>
                    <p:spPr>
                      <a:xfrm>
                        <a:off x="3384" y="3181"/>
                        <a:ext cx="489" cy="27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3" name="直接连接符 237402"/>
                      <p:cNvSpPr/>
                      <p:nvPr/>
                    </p:nvSpPr>
                    <p:spPr>
                      <a:xfrm>
                        <a:off x="3394" y="3140"/>
                        <a:ext cx="479" cy="22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4" name="直接连接符 237403"/>
                      <p:cNvSpPr/>
                      <p:nvPr/>
                    </p:nvSpPr>
                    <p:spPr>
                      <a:xfrm>
                        <a:off x="3378" y="3102"/>
                        <a:ext cx="490" cy="19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5" name="直接连接符 237404"/>
                      <p:cNvSpPr/>
                      <p:nvPr/>
                    </p:nvSpPr>
                    <p:spPr>
                      <a:xfrm>
                        <a:off x="3495" y="3066"/>
                        <a:ext cx="1" cy="293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6" name="直接连接符 237405"/>
                      <p:cNvSpPr/>
                      <p:nvPr/>
                    </p:nvSpPr>
                    <p:spPr>
                      <a:xfrm>
                        <a:off x="3608" y="3071"/>
                        <a:ext cx="1" cy="300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37407" name="直接连接符 237406"/>
                      <p:cNvSpPr/>
                      <p:nvPr/>
                    </p:nvSpPr>
                    <p:spPr>
                      <a:xfrm>
                        <a:off x="3729" y="3075"/>
                        <a:ext cx="1" cy="306"/>
                      </a:xfrm>
                      <a:prstGeom prst="line">
                        <a:avLst/>
                      </a:prstGeom>
                      <a:ln w="17463" cap="flat" cmpd="sng">
                        <a:solidFill>
                          <a:srgbClr val="FF5F7F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</p:grpSp>
              </p:grpSp>
              <p:grpSp>
                <p:nvGrpSpPr>
                  <p:cNvPr id="237408" name="组合 237407"/>
                  <p:cNvGrpSpPr/>
                  <p:nvPr/>
                </p:nvGrpSpPr>
                <p:grpSpPr>
                  <a:xfrm>
                    <a:off x="3568" y="2999"/>
                    <a:ext cx="586" cy="65"/>
                    <a:chOff x="3568" y="2999"/>
                    <a:chExt cx="586" cy="65"/>
                  </a:xfrm>
                </p:grpSpPr>
                <p:grpSp>
                  <p:nvGrpSpPr>
                    <p:cNvPr id="237409" name="组合 237408"/>
                    <p:cNvGrpSpPr/>
                    <p:nvPr/>
                  </p:nvGrpSpPr>
                  <p:grpSpPr>
                    <a:xfrm>
                      <a:off x="3568" y="2999"/>
                      <a:ext cx="586" cy="65"/>
                      <a:chOff x="3568" y="2999"/>
                      <a:chExt cx="586" cy="65"/>
                    </a:xfrm>
                  </p:grpSpPr>
                  <p:sp>
                    <p:nvSpPr>
                      <p:cNvPr id="237410" name="任意多边形 237409"/>
                      <p:cNvSpPr/>
                      <p:nvPr/>
                    </p:nvSpPr>
                    <p:spPr>
                      <a:xfrm>
                        <a:off x="3568" y="2999"/>
                        <a:ext cx="586" cy="2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86" h="104">
                            <a:moveTo>
                              <a:pt x="0" y="67"/>
                            </a:moveTo>
                            <a:lnTo>
                              <a:pt x="340" y="104"/>
                            </a:lnTo>
                            <a:lnTo>
                              <a:pt x="586" y="34"/>
                            </a:lnTo>
                            <a:lnTo>
                              <a:pt x="254" y="0"/>
                            </a:lnTo>
                            <a:lnTo>
                              <a:pt x="0" y="67"/>
                            </a:lnTo>
                            <a:close/>
                          </a:path>
                        </a:pathLst>
                      </a:custGeom>
                      <a:solidFill>
                        <a:srgbClr val="DF3F5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411" name="任意多边形 237410"/>
                      <p:cNvSpPr/>
                      <p:nvPr/>
                    </p:nvSpPr>
                    <p:spPr>
                      <a:xfrm>
                        <a:off x="3907" y="3008"/>
                        <a:ext cx="243" cy="56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43" h="227">
                            <a:moveTo>
                              <a:pt x="0" y="70"/>
                            </a:moveTo>
                            <a:lnTo>
                              <a:pt x="243" y="0"/>
                            </a:lnTo>
                            <a:lnTo>
                              <a:pt x="243" y="144"/>
                            </a:lnTo>
                            <a:lnTo>
                              <a:pt x="0" y="227"/>
                            </a:lnTo>
                            <a:lnTo>
                              <a:pt x="0" y="70"/>
                            </a:lnTo>
                            <a:close/>
                          </a:path>
                        </a:pathLst>
                      </a:custGeom>
                      <a:solidFill>
                        <a:srgbClr val="DF1F3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412" name="任意多边形 237411"/>
                      <p:cNvSpPr/>
                      <p:nvPr/>
                    </p:nvSpPr>
                    <p:spPr>
                      <a:xfrm>
                        <a:off x="3568" y="3016"/>
                        <a:ext cx="339" cy="4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39" h="194">
                            <a:moveTo>
                              <a:pt x="339" y="37"/>
                            </a:moveTo>
                            <a:lnTo>
                              <a:pt x="339" y="194"/>
                            </a:lnTo>
                            <a:lnTo>
                              <a:pt x="0" y="150"/>
                            </a:lnTo>
                            <a:lnTo>
                              <a:pt x="0" y="0"/>
                            </a:lnTo>
                            <a:lnTo>
                              <a:pt x="339" y="37"/>
                            </a:lnTo>
                            <a:close/>
                          </a:path>
                        </a:pathLst>
                      </a:custGeom>
                      <a:solidFill>
                        <a:srgbClr val="FF5F7F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37413" name="任意多边形 237412"/>
                    <p:cNvSpPr/>
                    <p:nvPr/>
                  </p:nvSpPr>
                  <p:spPr>
                    <a:xfrm>
                      <a:off x="3612" y="3024"/>
                      <a:ext cx="195" cy="11"/>
                    </a:xfrm>
                    <a:custGeom>
                      <a:avLst/>
                      <a:gdLst/>
                      <a:ahLst/>
                      <a:cxnLst/>
                      <a:pathLst>
                        <a:path w="195" h="46">
                          <a:moveTo>
                            <a:pt x="1" y="0"/>
                          </a:moveTo>
                          <a:lnTo>
                            <a:pt x="195" y="18"/>
                          </a:lnTo>
                          <a:lnTo>
                            <a:pt x="195" y="46"/>
                          </a:lnTo>
                          <a:lnTo>
                            <a:pt x="0" y="29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37414" name="组合 237413"/>
              <p:cNvGrpSpPr/>
              <p:nvPr/>
            </p:nvGrpSpPr>
            <p:grpSpPr>
              <a:xfrm>
                <a:off x="4800" y="3042"/>
                <a:ext cx="960" cy="1036"/>
                <a:chOff x="5097" y="3080"/>
                <a:chExt cx="658" cy="380"/>
              </a:xfrm>
            </p:grpSpPr>
            <p:grpSp>
              <p:nvGrpSpPr>
                <p:cNvPr id="237415" name="组合 237414"/>
                <p:cNvGrpSpPr/>
                <p:nvPr/>
              </p:nvGrpSpPr>
              <p:grpSpPr>
                <a:xfrm>
                  <a:off x="5097" y="3080"/>
                  <a:ext cx="658" cy="380"/>
                  <a:chOff x="5097" y="3080"/>
                  <a:chExt cx="658" cy="380"/>
                </a:xfrm>
              </p:grpSpPr>
              <p:sp>
                <p:nvSpPr>
                  <p:cNvPr id="237416" name="任意多边形 237415"/>
                  <p:cNvSpPr/>
                  <p:nvPr/>
                </p:nvSpPr>
                <p:spPr>
                  <a:xfrm>
                    <a:off x="5220" y="3092"/>
                    <a:ext cx="385" cy="33"/>
                  </a:xfrm>
                  <a:custGeom>
                    <a:avLst/>
                    <a:gdLst/>
                    <a:ahLst/>
                    <a:cxnLst/>
                    <a:pathLst>
                      <a:path w="385" h="132">
                        <a:moveTo>
                          <a:pt x="0" y="104"/>
                        </a:moveTo>
                        <a:lnTo>
                          <a:pt x="237" y="132"/>
                        </a:lnTo>
                        <a:lnTo>
                          <a:pt x="385" y="20"/>
                        </a:lnTo>
                        <a:lnTo>
                          <a:pt x="161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00D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37417" name="组合 237416"/>
                  <p:cNvGrpSpPr/>
                  <p:nvPr/>
                </p:nvGrpSpPr>
                <p:grpSpPr>
                  <a:xfrm>
                    <a:off x="5282" y="3080"/>
                    <a:ext cx="269" cy="39"/>
                    <a:chOff x="5282" y="3080"/>
                    <a:chExt cx="269" cy="39"/>
                  </a:xfrm>
                </p:grpSpPr>
                <p:sp>
                  <p:nvSpPr>
                    <p:cNvPr id="237418" name="任意多边形 237417"/>
                    <p:cNvSpPr/>
                    <p:nvPr/>
                  </p:nvSpPr>
                  <p:spPr>
                    <a:xfrm>
                      <a:off x="5282" y="3095"/>
                      <a:ext cx="163" cy="24"/>
                    </a:xfrm>
                    <a:custGeom>
                      <a:avLst/>
                      <a:gdLst/>
                      <a:ahLst/>
                      <a:cxnLst/>
                      <a:pathLst>
                        <a:path w="163" h="96">
                          <a:moveTo>
                            <a:pt x="1" y="0"/>
                          </a:moveTo>
                          <a:lnTo>
                            <a:pt x="163" y="16"/>
                          </a:lnTo>
                          <a:lnTo>
                            <a:pt x="163" y="96"/>
                          </a:lnTo>
                          <a:lnTo>
                            <a:pt x="0" y="78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00BFD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19" name="任意多边形 237418"/>
                    <p:cNvSpPr/>
                    <p:nvPr/>
                  </p:nvSpPr>
                  <p:spPr>
                    <a:xfrm>
                      <a:off x="5445" y="3083"/>
                      <a:ext cx="106" cy="36"/>
                    </a:xfrm>
                    <a:custGeom>
                      <a:avLst/>
                      <a:gdLst/>
                      <a:ahLst/>
                      <a:cxnLst/>
                      <a:pathLst>
                        <a:path w="106" h="145">
                          <a:moveTo>
                            <a:pt x="0" y="67"/>
                          </a:moveTo>
                          <a:lnTo>
                            <a:pt x="0" y="145"/>
                          </a:lnTo>
                          <a:lnTo>
                            <a:pt x="106" y="67"/>
                          </a:lnTo>
                          <a:lnTo>
                            <a:pt x="106" y="0"/>
                          </a:lnTo>
                          <a:lnTo>
                            <a:pt x="0" y="67"/>
                          </a:lnTo>
                          <a:close/>
                        </a:path>
                      </a:pathLst>
                    </a:custGeom>
                    <a:solidFill>
                      <a:srgbClr val="009FB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20" name="任意多边形 237419"/>
                    <p:cNvSpPr/>
                    <p:nvPr/>
                  </p:nvSpPr>
                  <p:spPr>
                    <a:xfrm>
                      <a:off x="5283" y="3080"/>
                      <a:ext cx="268" cy="19"/>
                    </a:xfrm>
                    <a:custGeom>
                      <a:avLst/>
                      <a:gdLst/>
                      <a:ahLst/>
                      <a:cxnLst/>
                      <a:pathLst>
                        <a:path w="268" h="80">
                          <a:moveTo>
                            <a:pt x="0" y="63"/>
                          </a:moveTo>
                          <a:lnTo>
                            <a:pt x="162" y="80"/>
                          </a:lnTo>
                          <a:lnTo>
                            <a:pt x="268" y="14"/>
                          </a:lnTo>
                          <a:lnTo>
                            <a:pt x="109" y="0"/>
                          </a:lnTo>
                          <a:lnTo>
                            <a:pt x="0" y="63"/>
                          </a:lnTo>
                          <a:close/>
                        </a:path>
                      </a:pathLst>
                    </a:custGeom>
                    <a:solidFill>
                      <a:srgbClr val="00D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37421" name="任意多边形 237420"/>
                  <p:cNvSpPr/>
                  <p:nvPr/>
                </p:nvSpPr>
                <p:spPr>
                  <a:xfrm>
                    <a:off x="5221" y="3118"/>
                    <a:ext cx="234" cy="131"/>
                  </a:xfrm>
                  <a:custGeom>
                    <a:avLst/>
                    <a:gdLst/>
                    <a:ahLst/>
                    <a:cxnLst/>
                    <a:pathLst>
                      <a:path w="234" h="525">
                        <a:moveTo>
                          <a:pt x="0" y="0"/>
                        </a:moveTo>
                        <a:lnTo>
                          <a:pt x="234" y="27"/>
                        </a:lnTo>
                        <a:lnTo>
                          <a:pt x="234" y="525"/>
                        </a:lnTo>
                        <a:lnTo>
                          <a:pt x="0" y="47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22" name="任意多边形 237421"/>
                  <p:cNvSpPr/>
                  <p:nvPr/>
                </p:nvSpPr>
                <p:spPr>
                  <a:xfrm>
                    <a:off x="5455" y="3097"/>
                    <a:ext cx="149" cy="152"/>
                  </a:xfrm>
                  <a:custGeom>
                    <a:avLst/>
                    <a:gdLst/>
                    <a:ahLst/>
                    <a:cxnLst/>
                    <a:pathLst>
                      <a:path w="149" h="608">
                        <a:moveTo>
                          <a:pt x="0" y="111"/>
                        </a:moveTo>
                        <a:lnTo>
                          <a:pt x="149" y="0"/>
                        </a:lnTo>
                        <a:lnTo>
                          <a:pt x="149" y="465"/>
                        </a:lnTo>
                        <a:lnTo>
                          <a:pt x="0" y="608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rgbClr val="009FB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23" name="任意多边形 237422"/>
                  <p:cNvSpPr/>
                  <p:nvPr/>
                </p:nvSpPr>
                <p:spPr>
                  <a:xfrm>
                    <a:off x="5453" y="3214"/>
                    <a:ext cx="302" cy="108"/>
                  </a:xfrm>
                  <a:custGeom>
                    <a:avLst/>
                    <a:gdLst/>
                    <a:ahLst/>
                    <a:cxnLst/>
                    <a:pathLst>
                      <a:path w="302" h="433">
                        <a:moveTo>
                          <a:pt x="151" y="0"/>
                        </a:moveTo>
                        <a:lnTo>
                          <a:pt x="0" y="142"/>
                        </a:lnTo>
                        <a:lnTo>
                          <a:pt x="56" y="433"/>
                        </a:lnTo>
                        <a:lnTo>
                          <a:pt x="302" y="160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24" name="任意多边形 237423"/>
                  <p:cNvSpPr/>
                  <p:nvPr/>
                </p:nvSpPr>
                <p:spPr>
                  <a:xfrm>
                    <a:off x="5097" y="3236"/>
                    <a:ext cx="412" cy="86"/>
                  </a:xfrm>
                  <a:custGeom>
                    <a:avLst/>
                    <a:gdLst/>
                    <a:ahLst/>
                    <a:cxnLst/>
                    <a:pathLst>
                      <a:path w="412" h="343">
                        <a:moveTo>
                          <a:pt x="120" y="0"/>
                        </a:moveTo>
                        <a:lnTo>
                          <a:pt x="357" y="52"/>
                        </a:lnTo>
                        <a:lnTo>
                          <a:pt x="412" y="343"/>
                        </a:lnTo>
                        <a:lnTo>
                          <a:pt x="0" y="247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009FB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25" name="任意多边形 237424"/>
                  <p:cNvSpPr/>
                  <p:nvPr/>
                </p:nvSpPr>
                <p:spPr>
                  <a:xfrm>
                    <a:off x="5507" y="3253"/>
                    <a:ext cx="246" cy="207"/>
                  </a:xfrm>
                  <a:custGeom>
                    <a:avLst/>
                    <a:gdLst/>
                    <a:ahLst/>
                    <a:cxnLst/>
                    <a:pathLst>
                      <a:path w="246" h="825">
                        <a:moveTo>
                          <a:pt x="1" y="273"/>
                        </a:moveTo>
                        <a:lnTo>
                          <a:pt x="246" y="0"/>
                        </a:lnTo>
                        <a:lnTo>
                          <a:pt x="246" y="446"/>
                        </a:lnTo>
                        <a:lnTo>
                          <a:pt x="0" y="825"/>
                        </a:lnTo>
                        <a:lnTo>
                          <a:pt x="1" y="273"/>
                        </a:lnTo>
                        <a:close/>
                      </a:path>
                    </a:pathLst>
                  </a:custGeom>
                  <a:solidFill>
                    <a:srgbClr val="009FB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26" name="任意多边形 237425"/>
                  <p:cNvSpPr/>
                  <p:nvPr/>
                </p:nvSpPr>
                <p:spPr>
                  <a:xfrm>
                    <a:off x="5097" y="3298"/>
                    <a:ext cx="411" cy="161"/>
                  </a:xfrm>
                  <a:custGeom>
                    <a:avLst/>
                    <a:gdLst/>
                    <a:ahLst/>
                    <a:cxnLst/>
                    <a:pathLst>
                      <a:path w="411" h="647">
                        <a:moveTo>
                          <a:pt x="0" y="0"/>
                        </a:moveTo>
                        <a:lnTo>
                          <a:pt x="411" y="95"/>
                        </a:lnTo>
                        <a:lnTo>
                          <a:pt x="411" y="647"/>
                        </a:lnTo>
                        <a:lnTo>
                          <a:pt x="0" y="5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FD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7427" name="组合 237426"/>
                <p:cNvGrpSpPr/>
                <p:nvPr/>
              </p:nvGrpSpPr>
              <p:grpSpPr>
                <a:xfrm>
                  <a:off x="5245" y="3124"/>
                  <a:ext cx="177" cy="85"/>
                  <a:chOff x="5245" y="3124"/>
                  <a:chExt cx="177" cy="85"/>
                </a:xfrm>
              </p:grpSpPr>
              <p:grpSp>
                <p:nvGrpSpPr>
                  <p:cNvPr id="237428" name="组合 237427"/>
                  <p:cNvGrpSpPr/>
                  <p:nvPr/>
                </p:nvGrpSpPr>
                <p:grpSpPr>
                  <a:xfrm>
                    <a:off x="5245" y="3124"/>
                    <a:ext cx="177" cy="28"/>
                    <a:chOff x="5245" y="3124"/>
                    <a:chExt cx="177" cy="28"/>
                  </a:xfrm>
                </p:grpSpPr>
                <p:sp>
                  <p:nvSpPr>
                    <p:cNvPr id="237429" name="任意多边形 237428"/>
                    <p:cNvSpPr/>
                    <p:nvPr/>
                  </p:nvSpPr>
                  <p:spPr>
                    <a:xfrm>
                      <a:off x="5245" y="3124"/>
                      <a:ext cx="38" cy="23"/>
                    </a:xfrm>
                    <a:custGeom>
                      <a:avLst/>
                      <a:gdLst/>
                      <a:ahLst/>
                      <a:cxnLst/>
                      <a:pathLst>
                        <a:path w="38" h="91">
                          <a:moveTo>
                            <a:pt x="0" y="0"/>
                          </a:moveTo>
                          <a:lnTo>
                            <a:pt x="38" y="3"/>
                          </a:lnTo>
                          <a:lnTo>
                            <a:pt x="38" y="91"/>
                          </a:lnTo>
                          <a:lnTo>
                            <a:pt x="0" y="8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30" name="任意多边形 237429"/>
                    <p:cNvSpPr/>
                    <p:nvPr/>
                  </p:nvSpPr>
                  <p:spPr>
                    <a:xfrm>
                      <a:off x="5313" y="3126"/>
                      <a:ext cx="37" cy="24"/>
                    </a:xfrm>
                    <a:custGeom>
                      <a:avLst/>
                      <a:gdLst/>
                      <a:ahLst/>
                      <a:cxnLst/>
                      <a:pathLst>
                        <a:path w="37" h="96">
                          <a:moveTo>
                            <a:pt x="0" y="0"/>
                          </a:moveTo>
                          <a:lnTo>
                            <a:pt x="37" y="5"/>
                          </a:lnTo>
                          <a:lnTo>
                            <a:pt x="37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31" name="任意多边形 237430"/>
                    <p:cNvSpPr/>
                    <p:nvPr/>
                  </p:nvSpPr>
                  <p:spPr>
                    <a:xfrm>
                      <a:off x="5384" y="3129"/>
                      <a:ext cx="38" cy="23"/>
                    </a:xfrm>
                    <a:custGeom>
                      <a:avLst/>
                      <a:gdLst/>
                      <a:ahLst/>
                      <a:cxnLst/>
                      <a:pathLst>
                        <a:path w="38" h="94">
                          <a:moveTo>
                            <a:pt x="0" y="0"/>
                          </a:moveTo>
                          <a:lnTo>
                            <a:pt x="38" y="5"/>
                          </a:lnTo>
                          <a:lnTo>
                            <a:pt x="38" y="94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432" name="组合 237431"/>
                  <p:cNvGrpSpPr/>
                  <p:nvPr/>
                </p:nvGrpSpPr>
                <p:grpSpPr>
                  <a:xfrm>
                    <a:off x="5245" y="3151"/>
                    <a:ext cx="177" cy="30"/>
                    <a:chOff x="5245" y="3151"/>
                    <a:chExt cx="177" cy="30"/>
                  </a:xfrm>
                </p:grpSpPr>
                <p:sp>
                  <p:nvSpPr>
                    <p:cNvPr id="237433" name="任意多边形 237432"/>
                    <p:cNvSpPr/>
                    <p:nvPr/>
                  </p:nvSpPr>
                  <p:spPr>
                    <a:xfrm>
                      <a:off x="5245" y="3151"/>
                      <a:ext cx="38" cy="24"/>
                    </a:xfrm>
                    <a:custGeom>
                      <a:avLst/>
                      <a:gdLst/>
                      <a:ahLst/>
                      <a:cxnLst/>
                      <a:pathLst>
                        <a:path w="38" h="95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95"/>
                          </a:lnTo>
                          <a:lnTo>
                            <a:pt x="0" y="8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34" name="任意多边形 237433"/>
                    <p:cNvSpPr/>
                    <p:nvPr/>
                  </p:nvSpPr>
                  <p:spPr>
                    <a:xfrm>
                      <a:off x="5313" y="3154"/>
                      <a:ext cx="37" cy="24"/>
                    </a:xfrm>
                    <a:custGeom>
                      <a:avLst/>
                      <a:gdLst/>
                      <a:ahLst/>
                      <a:cxnLst/>
                      <a:pathLst>
                        <a:path w="37" h="96">
                          <a:moveTo>
                            <a:pt x="0" y="0"/>
                          </a:moveTo>
                          <a:lnTo>
                            <a:pt x="37" y="8"/>
                          </a:lnTo>
                          <a:lnTo>
                            <a:pt x="37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35" name="任意多边形 237434"/>
                    <p:cNvSpPr/>
                    <p:nvPr/>
                  </p:nvSpPr>
                  <p:spPr>
                    <a:xfrm>
                      <a:off x="5384" y="3157"/>
                      <a:ext cx="38" cy="24"/>
                    </a:xfrm>
                    <a:custGeom>
                      <a:avLst/>
                      <a:gdLst/>
                      <a:ahLst/>
                      <a:cxnLst/>
                      <a:pathLst>
                        <a:path w="38" h="95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95"/>
                          </a:ln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7436" name="组合 237435"/>
                  <p:cNvGrpSpPr/>
                  <p:nvPr/>
                </p:nvGrpSpPr>
                <p:grpSpPr>
                  <a:xfrm>
                    <a:off x="5245" y="3178"/>
                    <a:ext cx="177" cy="31"/>
                    <a:chOff x="5245" y="3178"/>
                    <a:chExt cx="177" cy="31"/>
                  </a:xfrm>
                </p:grpSpPr>
                <p:sp>
                  <p:nvSpPr>
                    <p:cNvPr id="237437" name="任意多边形 237436"/>
                    <p:cNvSpPr/>
                    <p:nvPr/>
                  </p:nvSpPr>
                  <p:spPr>
                    <a:xfrm>
                      <a:off x="5245" y="3178"/>
                      <a:ext cx="38" cy="25"/>
                    </a:xfrm>
                    <a:custGeom>
                      <a:avLst/>
                      <a:gdLst/>
                      <a:ahLst/>
                      <a:cxnLst/>
                      <a:pathLst>
                        <a:path w="38" h="96">
                          <a:moveTo>
                            <a:pt x="0" y="0"/>
                          </a:moveTo>
                          <a:lnTo>
                            <a:pt x="38" y="8"/>
                          </a:lnTo>
                          <a:lnTo>
                            <a:pt x="38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38" name="任意多边形 237437"/>
                    <p:cNvSpPr/>
                    <p:nvPr/>
                  </p:nvSpPr>
                  <p:spPr>
                    <a:xfrm>
                      <a:off x="5313" y="3182"/>
                      <a:ext cx="37" cy="24"/>
                    </a:xfrm>
                    <a:custGeom>
                      <a:avLst/>
                      <a:gdLst/>
                      <a:ahLst/>
                      <a:cxnLst/>
                      <a:pathLst>
                        <a:path w="37" h="96">
                          <a:moveTo>
                            <a:pt x="0" y="0"/>
                          </a:moveTo>
                          <a:lnTo>
                            <a:pt x="37" y="6"/>
                          </a:lnTo>
                          <a:lnTo>
                            <a:pt x="37" y="96"/>
                          </a:lnTo>
                          <a:lnTo>
                            <a:pt x="0" y="8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37439" name="任意多边形 237438"/>
                    <p:cNvSpPr/>
                    <p:nvPr/>
                  </p:nvSpPr>
                  <p:spPr>
                    <a:xfrm>
                      <a:off x="5384" y="3185"/>
                      <a:ext cx="38" cy="24"/>
                    </a:xfrm>
                    <a:custGeom>
                      <a:avLst/>
                      <a:gdLst/>
                      <a:ahLst/>
                      <a:cxnLst/>
                      <a:pathLst>
                        <a:path w="38" h="95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95"/>
                          </a:lnTo>
                          <a:lnTo>
                            <a:pt x="0" y="8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37440" name="组合 237439"/>
              <p:cNvGrpSpPr/>
              <p:nvPr/>
            </p:nvGrpSpPr>
            <p:grpSpPr>
              <a:xfrm>
                <a:off x="3504" y="2981"/>
                <a:ext cx="816" cy="1097"/>
                <a:chOff x="3902" y="2970"/>
                <a:chExt cx="752" cy="300"/>
              </a:xfrm>
            </p:grpSpPr>
            <p:grpSp>
              <p:nvGrpSpPr>
                <p:cNvPr id="237441" name="组合 237440"/>
                <p:cNvGrpSpPr/>
                <p:nvPr/>
              </p:nvGrpSpPr>
              <p:grpSpPr>
                <a:xfrm>
                  <a:off x="3902" y="2970"/>
                  <a:ext cx="752" cy="300"/>
                  <a:chOff x="3902" y="2970"/>
                  <a:chExt cx="752" cy="300"/>
                </a:xfrm>
              </p:grpSpPr>
              <p:sp>
                <p:nvSpPr>
                  <p:cNvPr id="237442" name="任意多边形 237441"/>
                  <p:cNvSpPr/>
                  <p:nvPr/>
                </p:nvSpPr>
                <p:spPr>
                  <a:xfrm>
                    <a:off x="3902" y="3034"/>
                    <a:ext cx="752" cy="43"/>
                  </a:xfrm>
                  <a:custGeom>
                    <a:avLst/>
                    <a:gdLst/>
                    <a:ahLst/>
                    <a:cxnLst/>
                    <a:pathLst>
                      <a:path w="752" h="169">
                        <a:moveTo>
                          <a:pt x="556" y="169"/>
                        </a:moveTo>
                        <a:lnTo>
                          <a:pt x="752" y="79"/>
                        </a:lnTo>
                        <a:lnTo>
                          <a:pt x="210" y="0"/>
                        </a:lnTo>
                        <a:lnTo>
                          <a:pt x="0" y="92"/>
                        </a:lnTo>
                        <a:lnTo>
                          <a:pt x="556" y="169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43" name="任意多边形 237442"/>
                  <p:cNvSpPr/>
                  <p:nvPr/>
                </p:nvSpPr>
                <p:spPr>
                  <a:xfrm>
                    <a:off x="3939" y="2970"/>
                    <a:ext cx="626" cy="21"/>
                  </a:xfrm>
                  <a:custGeom>
                    <a:avLst/>
                    <a:gdLst/>
                    <a:ahLst/>
                    <a:cxnLst/>
                    <a:pathLst>
                      <a:path w="626" h="83">
                        <a:moveTo>
                          <a:pt x="0" y="42"/>
                        </a:moveTo>
                        <a:lnTo>
                          <a:pt x="488" y="83"/>
                        </a:lnTo>
                        <a:lnTo>
                          <a:pt x="626" y="46"/>
                        </a:lnTo>
                        <a:lnTo>
                          <a:pt x="150" y="0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44" name="任意多边形 237443"/>
                  <p:cNvSpPr/>
                  <p:nvPr/>
                </p:nvSpPr>
                <p:spPr>
                  <a:xfrm>
                    <a:off x="4429" y="2981"/>
                    <a:ext cx="137" cy="88"/>
                  </a:xfrm>
                  <a:custGeom>
                    <a:avLst/>
                    <a:gdLst/>
                    <a:ahLst/>
                    <a:cxnLst/>
                    <a:pathLst>
                      <a:path w="137" h="348">
                        <a:moveTo>
                          <a:pt x="0" y="36"/>
                        </a:moveTo>
                        <a:lnTo>
                          <a:pt x="137" y="0"/>
                        </a:lnTo>
                        <a:lnTo>
                          <a:pt x="137" y="291"/>
                        </a:lnTo>
                        <a:lnTo>
                          <a:pt x="0" y="348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45" name="任意多边形 237444"/>
                  <p:cNvSpPr/>
                  <p:nvPr/>
                </p:nvSpPr>
                <p:spPr>
                  <a:xfrm>
                    <a:off x="3938" y="2980"/>
                    <a:ext cx="491" cy="88"/>
                  </a:xfrm>
                  <a:custGeom>
                    <a:avLst/>
                    <a:gdLst/>
                    <a:ahLst/>
                    <a:cxnLst/>
                    <a:pathLst>
                      <a:path w="491" h="350">
                        <a:moveTo>
                          <a:pt x="1" y="0"/>
                        </a:moveTo>
                        <a:lnTo>
                          <a:pt x="491" y="41"/>
                        </a:lnTo>
                        <a:lnTo>
                          <a:pt x="491" y="350"/>
                        </a:lnTo>
                        <a:lnTo>
                          <a:pt x="0" y="279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46" name="任意多边形 237445"/>
                  <p:cNvSpPr/>
                  <p:nvPr/>
                </p:nvSpPr>
                <p:spPr>
                  <a:xfrm>
                    <a:off x="4458" y="3054"/>
                    <a:ext cx="196" cy="216"/>
                  </a:xfrm>
                  <a:custGeom>
                    <a:avLst/>
                    <a:gdLst/>
                    <a:ahLst/>
                    <a:cxnLst/>
                    <a:pathLst>
                      <a:path w="196" h="866">
                        <a:moveTo>
                          <a:pt x="196" y="0"/>
                        </a:moveTo>
                        <a:lnTo>
                          <a:pt x="0" y="91"/>
                        </a:lnTo>
                        <a:lnTo>
                          <a:pt x="0" y="866"/>
                        </a:lnTo>
                        <a:lnTo>
                          <a:pt x="196" y="755"/>
                        </a:lnTo>
                        <a:lnTo>
                          <a:pt x="196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47" name="任意多边形 237446"/>
                  <p:cNvSpPr/>
                  <p:nvPr/>
                </p:nvSpPr>
                <p:spPr>
                  <a:xfrm>
                    <a:off x="3902" y="3057"/>
                    <a:ext cx="558" cy="213"/>
                  </a:xfrm>
                  <a:custGeom>
                    <a:avLst/>
                    <a:gdLst/>
                    <a:ahLst/>
                    <a:cxnLst/>
                    <a:pathLst>
                      <a:path w="558" h="853">
                        <a:moveTo>
                          <a:pt x="0" y="0"/>
                        </a:moveTo>
                        <a:lnTo>
                          <a:pt x="558" y="78"/>
                        </a:lnTo>
                        <a:lnTo>
                          <a:pt x="556" y="853"/>
                        </a:lnTo>
                        <a:lnTo>
                          <a:pt x="0" y="74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237448" name="组合 237447"/>
                <p:cNvGrpSpPr/>
                <p:nvPr/>
              </p:nvGrpSpPr>
              <p:grpSpPr>
                <a:xfrm>
                  <a:off x="3962" y="2984"/>
                  <a:ext cx="473" cy="127"/>
                  <a:chOff x="3962" y="2984"/>
                  <a:chExt cx="473" cy="127"/>
                </a:xfrm>
              </p:grpSpPr>
              <p:sp>
                <p:nvSpPr>
                  <p:cNvPr id="237449" name="任意多边形 237448"/>
                  <p:cNvSpPr/>
                  <p:nvPr/>
                </p:nvSpPr>
                <p:spPr>
                  <a:xfrm>
                    <a:off x="3962" y="2984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31">
                        <a:moveTo>
                          <a:pt x="0" y="0"/>
                        </a:moveTo>
                        <a:lnTo>
                          <a:pt x="73" y="8"/>
                        </a:lnTo>
                        <a:lnTo>
                          <a:pt x="73" y="31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0" name="任意多边形 237449"/>
                  <p:cNvSpPr/>
                  <p:nvPr/>
                </p:nvSpPr>
                <p:spPr>
                  <a:xfrm>
                    <a:off x="4055" y="2997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29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29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1" name="任意多边形 237450"/>
                  <p:cNvSpPr/>
                  <p:nvPr/>
                </p:nvSpPr>
                <p:spPr>
                  <a:xfrm>
                    <a:off x="4158" y="2988"/>
                    <a:ext cx="71" cy="8"/>
                  </a:xfrm>
                  <a:custGeom>
                    <a:avLst/>
                    <a:gdLst/>
                    <a:ahLst/>
                    <a:cxnLst/>
                    <a:pathLst>
                      <a:path w="71" h="31">
                        <a:moveTo>
                          <a:pt x="0" y="0"/>
                        </a:moveTo>
                        <a:lnTo>
                          <a:pt x="71" y="8"/>
                        </a:lnTo>
                        <a:lnTo>
                          <a:pt x="71" y="31"/>
                        </a:lnTo>
                        <a:lnTo>
                          <a:pt x="0" y="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2" name="任意多边形 237451"/>
                  <p:cNvSpPr/>
                  <p:nvPr/>
                </p:nvSpPr>
                <p:spPr>
                  <a:xfrm>
                    <a:off x="4264" y="2991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30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30"/>
                        </a:lnTo>
                        <a:lnTo>
                          <a:pt x="0" y="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3" name="任意多边形 237452"/>
                  <p:cNvSpPr/>
                  <p:nvPr/>
                </p:nvSpPr>
                <p:spPr>
                  <a:xfrm>
                    <a:off x="4264" y="3003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29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29"/>
                        </a:lnTo>
                        <a:lnTo>
                          <a:pt x="0" y="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4" name="任意多边形 237453"/>
                  <p:cNvSpPr/>
                  <p:nvPr/>
                </p:nvSpPr>
                <p:spPr>
                  <a:xfrm>
                    <a:off x="4155" y="3014"/>
                    <a:ext cx="71" cy="7"/>
                  </a:xfrm>
                  <a:custGeom>
                    <a:avLst/>
                    <a:gdLst/>
                    <a:ahLst/>
                    <a:cxnLst/>
                    <a:pathLst>
                      <a:path w="71" h="30">
                        <a:moveTo>
                          <a:pt x="0" y="0"/>
                        </a:moveTo>
                        <a:lnTo>
                          <a:pt x="71" y="7"/>
                        </a:lnTo>
                        <a:lnTo>
                          <a:pt x="71" y="30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5" name="任意多边形 237454"/>
                  <p:cNvSpPr/>
                  <p:nvPr/>
                </p:nvSpPr>
                <p:spPr>
                  <a:xfrm>
                    <a:off x="4264" y="3028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29">
                        <a:moveTo>
                          <a:pt x="0" y="0"/>
                        </a:moveTo>
                        <a:lnTo>
                          <a:pt x="73" y="6"/>
                        </a:lnTo>
                        <a:lnTo>
                          <a:pt x="73" y="29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6" name="任意多边形 237455"/>
                  <p:cNvSpPr/>
                  <p:nvPr/>
                </p:nvSpPr>
                <p:spPr>
                  <a:xfrm>
                    <a:off x="4360" y="3080"/>
                    <a:ext cx="73" cy="7"/>
                  </a:xfrm>
                  <a:custGeom>
                    <a:avLst/>
                    <a:gdLst/>
                    <a:ahLst/>
                    <a:cxnLst/>
                    <a:pathLst>
                      <a:path w="73" h="31">
                        <a:moveTo>
                          <a:pt x="0" y="0"/>
                        </a:moveTo>
                        <a:lnTo>
                          <a:pt x="73" y="8"/>
                        </a:lnTo>
                        <a:lnTo>
                          <a:pt x="73" y="31"/>
                        </a:lnTo>
                        <a:lnTo>
                          <a:pt x="0" y="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37457" name="任意多边形 237456"/>
                  <p:cNvSpPr/>
                  <p:nvPr/>
                </p:nvSpPr>
                <p:spPr>
                  <a:xfrm>
                    <a:off x="4364" y="3103"/>
                    <a:ext cx="71" cy="8"/>
                  </a:xfrm>
                  <a:custGeom>
                    <a:avLst/>
                    <a:gdLst/>
                    <a:ahLst/>
                    <a:cxnLst/>
                    <a:pathLst>
                      <a:path w="71" h="29">
                        <a:moveTo>
                          <a:pt x="0" y="0"/>
                        </a:moveTo>
                        <a:lnTo>
                          <a:pt x="71" y="6"/>
                        </a:lnTo>
                        <a:lnTo>
                          <a:pt x="71" y="29"/>
                        </a:lnTo>
                        <a:lnTo>
                          <a:pt x="0" y="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ACF1"/>
                  </a:solidFill>
                  <a:ln w="9525" cap="flat" cmpd="sng">
                    <a:solidFill>
                      <a:srgbClr val="1F03F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37458" name="矩形 237457"/>
            <p:cNvSpPr/>
            <p:nvPr/>
          </p:nvSpPr>
          <p:spPr>
            <a:xfrm>
              <a:off x="3264" y="3753"/>
              <a:ext cx="2496" cy="426"/>
            </a:xfrm>
            <a:prstGeom prst="rect">
              <a:avLst/>
            </a:prstGeom>
            <a:solidFill>
              <a:srgbClr val="0099FF"/>
            </a:solidFill>
            <a:ln w="12700" cap="sq" cmpd="sng">
              <a:solidFill>
                <a:srgbClr val="0099FF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59" name="任意多边形 237458"/>
            <p:cNvSpPr/>
            <p:nvPr/>
          </p:nvSpPr>
          <p:spPr>
            <a:xfrm>
              <a:off x="2958" y="3911"/>
              <a:ext cx="671" cy="220"/>
            </a:xfrm>
            <a:custGeom>
              <a:avLst/>
              <a:gdLst/>
              <a:ahLst/>
              <a:cxnLst/>
              <a:pathLst>
                <a:path w="671" h="224">
                  <a:moveTo>
                    <a:pt x="138" y="200"/>
                  </a:moveTo>
                  <a:cubicBezTo>
                    <a:pt x="154" y="153"/>
                    <a:pt x="207" y="118"/>
                    <a:pt x="246" y="92"/>
                  </a:cubicBezTo>
                  <a:cubicBezTo>
                    <a:pt x="276" y="72"/>
                    <a:pt x="306" y="52"/>
                    <a:pt x="336" y="32"/>
                  </a:cubicBezTo>
                  <a:cubicBezTo>
                    <a:pt x="350" y="23"/>
                    <a:pt x="368" y="23"/>
                    <a:pt x="384" y="20"/>
                  </a:cubicBezTo>
                  <a:cubicBezTo>
                    <a:pt x="439" y="10"/>
                    <a:pt x="496" y="9"/>
                    <a:pt x="552" y="2"/>
                  </a:cubicBezTo>
                  <a:cubicBezTo>
                    <a:pt x="572" y="4"/>
                    <a:pt x="594" y="0"/>
                    <a:pt x="612" y="8"/>
                  </a:cubicBezTo>
                  <a:cubicBezTo>
                    <a:pt x="628" y="15"/>
                    <a:pt x="648" y="44"/>
                    <a:pt x="648" y="44"/>
                  </a:cubicBezTo>
                  <a:cubicBezTo>
                    <a:pt x="652" y="57"/>
                    <a:pt x="665" y="67"/>
                    <a:pt x="666" y="80"/>
                  </a:cubicBezTo>
                  <a:cubicBezTo>
                    <a:pt x="671" y="134"/>
                    <a:pt x="654" y="158"/>
                    <a:pt x="606" y="170"/>
                  </a:cubicBezTo>
                  <a:cubicBezTo>
                    <a:pt x="583" y="165"/>
                    <a:pt x="571" y="169"/>
                    <a:pt x="558" y="146"/>
                  </a:cubicBezTo>
                  <a:cubicBezTo>
                    <a:pt x="552" y="135"/>
                    <a:pt x="546" y="110"/>
                    <a:pt x="546" y="110"/>
                  </a:cubicBezTo>
                  <a:cubicBezTo>
                    <a:pt x="548" y="102"/>
                    <a:pt x="546" y="91"/>
                    <a:pt x="552" y="86"/>
                  </a:cubicBezTo>
                  <a:cubicBezTo>
                    <a:pt x="562" y="78"/>
                    <a:pt x="588" y="74"/>
                    <a:pt x="588" y="74"/>
                  </a:cubicBezTo>
                  <a:cubicBezTo>
                    <a:pt x="540" y="58"/>
                    <a:pt x="564" y="64"/>
                    <a:pt x="516" y="56"/>
                  </a:cubicBezTo>
                  <a:cubicBezTo>
                    <a:pt x="488" y="58"/>
                    <a:pt x="460" y="58"/>
                    <a:pt x="432" y="62"/>
                  </a:cubicBezTo>
                  <a:cubicBezTo>
                    <a:pt x="419" y="64"/>
                    <a:pt x="396" y="74"/>
                    <a:pt x="396" y="74"/>
                  </a:cubicBezTo>
                  <a:cubicBezTo>
                    <a:pt x="339" y="131"/>
                    <a:pt x="350" y="109"/>
                    <a:pt x="378" y="104"/>
                  </a:cubicBezTo>
                  <a:cubicBezTo>
                    <a:pt x="394" y="101"/>
                    <a:pt x="410" y="100"/>
                    <a:pt x="426" y="98"/>
                  </a:cubicBezTo>
                  <a:cubicBezTo>
                    <a:pt x="478" y="108"/>
                    <a:pt x="512" y="144"/>
                    <a:pt x="450" y="188"/>
                  </a:cubicBezTo>
                  <a:cubicBezTo>
                    <a:pt x="421" y="208"/>
                    <a:pt x="387" y="208"/>
                    <a:pt x="354" y="212"/>
                  </a:cubicBezTo>
                  <a:cubicBezTo>
                    <a:pt x="314" y="206"/>
                    <a:pt x="303" y="208"/>
                    <a:pt x="282" y="176"/>
                  </a:cubicBezTo>
                  <a:cubicBezTo>
                    <a:pt x="284" y="160"/>
                    <a:pt x="294" y="143"/>
                    <a:pt x="288" y="128"/>
                  </a:cubicBezTo>
                  <a:cubicBezTo>
                    <a:pt x="285" y="120"/>
                    <a:pt x="271" y="130"/>
                    <a:pt x="264" y="134"/>
                  </a:cubicBezTo>
                  <a:cubicBezTo>
                    <a:pt x="224" y="157"/>
                    <a:pt x="265" y="145"/>
                    <a:pt x="234" y="170"/>
                  </a:cubicBezTo>
                  <a:cubicBezTo>
                    <a:pt x="219" y="182"/>
                    <a:pt x="174" y="200"/>
                    <a:pt x="156" y="212"/>
                  </a:cubicBezTo>
                  <a:cubicBezTo>
                    <a:pt x="145" y="219"/>
                    <a:pt x="120" y="224"/>
                    <a:pt x="120" y="224"/>
                  </a:cubicBezTo>
                  <a:cubicBezTo>
                    <a:pt x="96" y="222"/>
                    <a:pt x="72" y="222"/>
                    <a:pt x="48" y="218"/>
                  </a:cubicBezTo>
                  <a:cubicBezTo>
                    <a:pt x="36" y="216"/>
                    <a:pt x="12" y="206"/>
                    <a:pt x="12" y="206"/>
                  </a:cubicBezTo>
                  <a:cubicBezTo>
                    <a:pt x="10" y="200"/>
                    <a:pt x="0" y="190"/>
                    <a:pt x="6" y="188"/>
                  </a:cubicBezTo>
                  <a:cubicBezTo>
                    <a:pt x="31" y="181"/>
                    <a:pt x="101" y="204"/>
                    <a:pt x="126" y="212"/>
                  </a:cubicBezTo>
                  <a:cubicBezTo>
                    <a:pt x="146" y="199"/>
                    <a:pt x="151" y="200"/>
                    <a:pt x="138" y="200"/>
                  </a:cubicBezTo>
                  <a:close/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0" name="任意多边形 237459"/>
            <p:cNvSpPr/>
            <p:nvPr/>
          </p:nvSpPr>
          <p:spPr>
            <a:xfrm>
              <a:off x="3054" y="3884"/>
              <a:ext cx="264" cy="194"/>
            </a:xfrm>
            <a:custGeom>
              <a:avLst/>
              <a:gdLst/>
              <a:ahLst/>
              <a:cxnLst/>
              <a:pathLst>
                <a:path w="264" h="198">
                  <a:moveTo>
                    <a:pt x="0" y="198"/>
                  </a:moveTo>
                  <a:cubicBezTo>
                    <a:pt x="50" y="148"/>
                    <a:pt x="71" y="88"/>
                    <a:pt x="132" y="48"/>
                  </a:cubicBezTo>
                  <a:cubicBezTo>
                    <a:pt x="140" y="42"/>
                    <a:pt x="146" y="33"/>
                    <a:pt x="156" y="30"/>
                  </a:cubicBezTo>
                  <a:cubicBezTo>
                    <a:pt x="179" y="23"/>
                    <a:pt x="228" y="18"/>
                    <a:pt x="228" y="18"/>
                  </a:cubicBezTo>
                  <a:cubicBezTo>
                    <a:pt x="236" y="12"/>
                    <a:pt x="242" y="0"/>
                    <a:pt x="252" y="0"/>
                  </a:cubicBezTo>
                  <a:cubicBezTo>
                    <a:pt x="259" y="0"/>
                    <a:pt x="264" y="11"/>
                    <a:pt x="264" y="18"/>
                  </a:cubicBezTo>
                  <a:cubicBezTo>
                    <a:pt x="264" y="46"/>
                    <a:pt x="246" y="70"/>
                    <a:pt x="222" y="78"/>
                  </a:cubicBezTo>
                  <a:cubicBezTo>
                    <a:pt x="202" y="76"/>
                    <a:pt x="181" y="79"/>
                    <a:pt x="162" y="72"/>
                  </a:cubicBezTo>
                  <a:cubicBezTo>
                    <a:pt x="156" y="70"/>
                    <a:pt x="156" y="54"/>
                    <a:pt x="156" y="5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1" name="任意多边形 237460"/>
            <p:cNvSpPr/>
            <p:nvPr/>
          </p:nvSpPr>
          <p:spPr>
            <a:xfrm>
              <a:off x="3288" y="3809"/>
              <a:ext cx="276" cy="98"/>
            </a:xfrm>
            <a:custGeom>
              <a:avLst/>
              <a:gdLst/>
              <a:ahLst/>
              <a:cxnLst/>
              <a:pathLst>
                <a:path w="276" h="100">
                  <a:moveTo>
                    <a:pt x="0" y="100"/>
                  </a:moveTo>
                  <a:cubicBezTo>
                    <a:pt x="6" y="81"/>
                    <a:pt x="14" y="53"/>
                    <a:pt x="30" y="40"/>
                  </a:cubicBezTo>
                  <a:cubicBezTo>
                    <a:pt x="52" y="22"/>
                    <a:pt x="75" y="27"/>
                    <a:pt x="102" y="22"/>
                  </a:cubicBezTo>
                  <a:cubicBezTo>
                    <a:pt x="218" y="0"/>
                    <a:pt x="75" y="18"/>
                    <a:pt x="210" y="4"/>
                  </a:cubicBezTo>
                  <a:cubicBezTo>
                    <a:pt x="242" y="10"/>
                    <a:pt x="253" y="11"/>
                    <a:pt x="276" y="34"/>
                  </a:cubicBezTo>
                  <a:cubicBezTo>
                    <a:pt x="268" y="59"/>
                    <a:pt x="242" y="79"/>
                    <a:pt x="216" y="88"/>
                  </a:cubicBezTo>
                  <a:cubicBezTo>
                    <a:pt x="200" y="83"/>
                    <a:pt x="192" y="85"/>
                    <a:pt x="192" y="64"/>
                  </a:cubicBezTo>
                  <a:cubicBezTo>
                    <a:pt x="192" y="56"/>
                    <a:pt x="206" y="41"/>
                    <a:pt x="198" y="40"/>
                  </a:cubicBezTo>
                  <a:cubicBezTo>
                    <a:pt x="135" y="32"/>
                    <a:pt x="70" y="40"/>
                    <a:pt x="6" y="40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2" name="椭圆 237461"/>
            <p:cNvSpPr/>
            <p:nvPr/>
          </p:nvSpPr>
          <p:spPr>
            <a:xfrm>
              <a:off x="3600" y="3801"/>
              <a:ext cx="48" cy="47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3" name="椭圆 237462"/>
            <p:cNvSpPr/>
            <p:nvPr/>
          </p:nvSpPr>
          <p:spPr>
            <a:xfrm>
              <a:off x="3744" y="3848"/>
              <a:ext cx="48" cy="53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4" name="椭圆 237463"/>
            <p:cNvSpPr/>
            <p:nvPr/>
          </p:nvSpPr>
          <p:spPr>
            <a:xfrm>
              <a:off x="3648" y="3990"/>
              <a:ext cx="48" cy="47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5" name="任意多边形 237464"/>
            <p:cNvSpPr/>
            <p:nvPr/>
          </p:nvSpPr>
          <p:spPr>
            <a:xfrm>
              <a:off x="3456" y="3830"/>
              <a:ext cx="720" cy="319"/>
            </a:xfrm>
            <a:custGeom>
              <a:avLst/>
              <a:gdLst/>
              <a:ahLst/>
              <a:cxnLst/>
              <a:pathLst>
                <a:path w="720" h="324">
                  <a:moveTo>
                    <a:pt x="186" y="300"/>
                  </a:moveTo>
                  <a:cubicBezTo>
                    <a:pt x="195" y="257"/>
                    <a:pt x="210" y="196"/>
                    <a:pt x="240" y="162"/>
                  </a:cubicBezTo>
                  <a:cubicBezTo>
                    <a:pt x="257" y="143"/>
                    <a:pt x="279" y="128"/>
                    <a:pt x="294" y="108"/>
                  </a:cubicBezTo>
                  <a:cubicBezTo>
                    <a:pt x="310" y="86"/>
                    <a:pt x="329" y="61"/>
                    <a:pt x="354" y="48"/>
                  </a:cubicBezTo>
                  <a:cubicBezTo>
                    <a:pt x="419" y="15"/>
                    <a:pt x="486" y="9"/>
                    <a:pt x="558" y="0"/>
                  </a:cubicBezTo>
                  <a:cubicBezTo>
                    <a:pt x="604" y="4"/>
                    <a:pt x="650" y="10"/>
                    <a:pt x="696" y="12"/>
                  </a:cubicBezTo>
                  <a:cubicBezTo>
                    <a:pt x="702" y="12"/>
                    <a:pt x="708" y="3"/>
                    <a:pt x="714" y="6"/>
                  </a:cubicBezTo>
                  <a:cubicBezTo>
                    <a:pt x="720" y="9"/>
                    <a:pt x="718" y="18"/>
                    <a:pt x="720" y="24"/>
                  </a:cubicBezTo>
                  <a:cubicBezTo>
                    <a:pt x="711" y="97"/>
                    <a:pt x="712" y="102"/>
                    <a:pt x="648" y="120"/>
                  </a:cubicBezTo>
                  <a:cubicBezTo>
                    <a:pt x="632" y="118"/>
                    <a:pt x="614" y="122"/>
                    <a:pt x="600" y="114"/>
                  </a:cubicBezTo>
                  <a:cubicBezTo>
                    <a:pt x="588" y="107"/>
                    <a:pt x="576" y="78"/>
                    <a:pt x="576" y="78"/>
                  </a:cubicBezTo>
                  <a:cubicBezTo>
                    <a:pt x="574" y="64"/>
                    <a:pt x="578" y="48"/>
                    <a:pt x="570" y="36"/>
                  </a:cubicBezTo>
                  <a:cubicBezTo>
                    <a:pt x="566" y="31"/>
                    <a:pt x="558" y="39"/>
                    <a:pt x="552" y="42"/>
                  </a:cubicBezTo>
                  <a:cubicBezTo>
                    <a:pt x="539" y="49"/>
                    <a:pt x="528" y="58"/>
                    <a:pt x="516" y="66"/>
                  </a:cubicBezTo>
                  <a:cubicBezTo>
                    <a:pt x="493" y="82"/>
                    <a:pt x="465" y="86"/>
                    <a:pt x="438" y="90"/>
                  </a:cubicBezTo>
                  <a:cubicBezTo>
                    <a:pt x="412" y="99"/>
                    <a:pt x="386" y="99"/>
                    <a:pt x="360" y="108"/>
                  </a:cubicBezTo>
                  <a:cubicBezTo>
                    <a:pt x="381" y="115"/>
                    <a:pt x="446" y="113"/>
                    <a:pt x="462" y="114"/>
                  </a:cubicBezTo>
                  <a:cubicBezTo>
                    <a:pt x="466" y="120"/>
                    <a:pt x="469" y="127"/>
                    <a:pt x="474" y="132"/>
                  </a:cubicBezTo>
                  <a:cubicBezTo>
                    <a:pt x="479" y="137"/>
                    <a:pt x="491" y="137"/>
                    <a:pt x="492" y="144"/>
                  </a:cubicBezTo>
                  <a:cubicBezTo>
                    <a:pt x="497" y="187"/>
                    <a:pt x="465" y="183"/>
                    <a:pt x="438" y="192"/>
                  </a:cubicBezTo>
                  <a:cubicBezTo>
                    <a:pt x="390" y="190"/>
                    <a:pt x="341" y="194"/>
                    <a:pt x="294" y="186"/>
                  </a:cubicBezTo>
                  <a:cubicBezTo>
                    <a:pt x="273" y="183"/>
                    <a:pt x="304" y="140"/>
                    <a:pt x="294" y="150"/>
                  </a:cubicBezTo>
                  <a:cubicBezTo>
                    <a:pt x="284" y="160"/>
                    <a:pt x="278" y="174"/>
                    <a:pt x="270" y="186"/>
                  </a:cubicBezTo>
                  <a:cubicBezTo>
                    <a:pt x="266" y="192"/>
                    <a:pt x="258" y="204"/>
                    <a:pt x="258" y="204"/>
                  </a:cubicBezTo>
                  <a:cubicBezTo>
                    <a:pt x="243" y="264"/>
                    <a:pt x="203" y="304"/>
                    <a:pt x="144" y="324"/>
                  </a:cubicBezTo>
                  <a:cubicBezTo>
                    <a:pt x="98" y="322"/>
                    <a:pt x="52" y="323"/>
                    <a:pt x="6" y="318"/>
                  </a:cubicBezTo>
                  <a:cubicBezTo>
                    <a:pt x="0" y="317"/>
                    <a:pt x="18" y="315"/>
                    <a:pt x="24" y="312"/>
                  </a:cubicBezTo>
                  <a:cubicBezTo>
                    <a:pt x="56" y="296"/>
                    <a:pt x="27" y="301"/>
                    <a:pt x="66" y="294"/>
                  </a:cubicBezTo>
                  <a:cubicBezTo>
                    <a:pt x="108" y="286"/>
                    <a:pt x="148" y="283"/>
                    <a:pt x="186" y="2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6" name="任意多边形 237465"/>
            <p:cNvSpPr/>
            <p:nvPr/>
          </p:nvSpPr>
          <p:spPr>
            <a:xfrm>
              <a:off x="3768" y="3801"/>
              <a:ext cx="901" cy="378"/>
            </a:xfrm>
            <a:custGeom>
              <a:avLst/>
              <a:gdLst/>
              <a:ahLst/>
              <a:cxnLst/>
              <a:pathLst>
                <a:path w="901" h="384">
                  <a:moveTo>
                    <a:pt x="210" y="354"/>
                  </a:moveTo>
                  <a:cubicBezTo>
                    <a:pt x="251" y="368"/>
                    <a:pt x="294" y="371"/>
                    <a:pt x="336" y="378"/>
                  </a:cubicBezTo>
                  <a:cubicBezTo>
                    <a:pt x="378" y="374"/>
                    <a:pt x="421" y="372"/>
                    <a:pt x="462" y="360"/>
                  </a:cubicBezTo>
                  <a:cubicBezTo>
                    <a:pt x="513" y="345"/>
                    <a:pt x="562" y="320"/>
                    <a:pt x="612" y="306"/>
                  </a:cubicBezTo>
                  <a:cubicBezTo>
                    <a:pt x="688" y="285"/>
                    <a:pt x="632" y="301"/>
                    <a:pt x="708" y="288"/>
                  </a:cubicBezTo>
                  <a:cubicBezTo>
                    <a:pt x="735" y="283"/>
                    <a:pt x="759" y="271"/>
                    <a:pt x="786" y="264"/>
                  </a:cubicBezTo>
                  <a:cubicBezTo>
                    <a:pt x="811" y="248"/>
                    <a:pt x="839" y="233"/>
                    <a:pt x="858" y="210"/>
                  </a:cubicBezTo>
                  <a:cubicBezTo>
                    <a:pt x="889" y="173"/>
                    <a:pt x="891" y="118"/>
                    <a:pt x="900" y="72"/>
                  </a:cubicBezTo>
                  <a:cubicBezTo>
                    <a:pt x="898" y="50"/>
                    <a:pt x="901" y="27"/>
                    <a:pt x="894" y="6"/>
                  </a:cubicBezTo>
                  <a:cubicBezTo>
                    <a:pt x="892" y="0"/>
                    <a:pt x="882" y="0"/>
                    <a:pt x="876" y="0"/>
                  </a:cubicBezTo>
                  <a:cubicBezTo>
                    <a:pt x="861" y="0"/>
                    <a:pt x="776" y="10"/>
                    <a:pt x="756" y="12"/>
                  </a:cubicBezTo>
                  <a:cubicBezTo>
                    <a:pt x="749" y="17"/>
                    <a:pt x="722" y="33"/>
                    <a:pt x="720" y="42"/>
                  </a:cubicBezTo>
                  <a:cubicBezTo>
                    <a:pt x="718" y="52"/>
                    <a:pt x="722" y="63"/>
                    <a:pt x="726" y="72"/>
                  </a:cubicBezTo>
                  <a:cubicBezTo>
                    <a:pt x="747" y="118"/>
                    <a:pt x="784" y="121"/>
                    <a:pt x="828" y="132"/>
                  </a:cubicBezTo>
                  <a:cubicBezTo>
                    <a:pt x="820" y="164"/>
                    <a:pt x="818" y="172"/>
                    <a:pt x="786" y="180"/>
                  </a:cubicBezTo>
                  <a:cubicBezTo>
                    <a:pt x="756" y="178"/>
                    <a:pt x="725" y="181"/>
                    <a:pt x="696" y="174"/>
                  </a:cubicBezTo>
                  <a:cubicBezTo>
                    <a:pt x="689" y="172"/>
                    <a:pt x="673" y="131"/>
                    <a:pt x="660" y="120"/>
                  </a:cubicBezTo>
                  <a:cubicBezTo>
                    <a:pt x="641" y="104"/>
                    <a:pt x="632" y="105"/>
                    <a:pt x="606" y="96"/>
                  </a:cubicBezTo>
                  <a:cubicBezTo>
                    <a:pt x="600" y="94"/>
                    <a:pt x="588" y="90"/>
                    <a:pt x="588" y="90"/>
                  </a:cubicBezTo>
                  <a:cubicBezTo>
                    <a:pt x="576" y="92"/>
                    <a:pt x="539" y="91"/>
                    <a:pt x="528" y="108"/>
                  </a:cubicBezTo>
                  <a:cubicBezTo>
                    <a:pt x="521" y="119"/>
                    <a:pt x="520" y="132"/>
                    <a:pt x="516" y="144"/>
                  </a:cubicBezTo>
                  <a:cubicBezTo>
                    <a:pt x="514" y="150"/>
                    <a:pt x="510" y="162"/>
                    <a:pt x="510" y="162"/>
                  </a:cubicBezTo>
                  <a:cubicBezTo>
                    <a:pt x="519" y="209"/>
                    <a:pt x="533" y="205"/>
                    <a:pt x="576" y="216"/>
                  </a:cubicBezTo>
                  <a:cubicBezTo>
                    <a:pt x="600" y="214"/>
                    <a:pt x="624" y="206"/>
                    <a:pt x="648" y="210"/>
                  </a:cubicBezTo>
                  <a:cubicBezTo>
                    <a:pt x="657" y="211"/>
                    <a:pt x="590" y="228"/>
                    <a:pt x="588" y="228"/>
                  </a:cubicBezTo>
                  <a:cubicBezTo>
                    <a:pt x="568" y="257"/>
                    <a:pt x="535" y="268"/>
                    <a:pt x="504" y="282"/>
                  </a:cubicBezTo>
                  <a:cubicBezTo>
                    <a:pt x="492" y="287"/>
                    <a:pt x="468" y="294"/>
                    <a:pt x="468" y="294"/>
                  </a:cubicBezTo>
                  <a:cubicBezTo>
                    <a:pt x="437" y="273"/>
                    <a:pt x="400" y="257"/>
                    <a:pt x="366" y="240"/>
                  </a:cubicBezTo>
                  <a:cubicBezTo>
                    <a:pt x="324" y="244"/>
                    <a:pt x="245" y="234"/>
                    <a:pt x="318" y="282"/>
                  </a:cubicBezTo>
                  <a:cubicBezTo>
                    <a:pt x="335" y="307"/>
                    <a:pt x="348" y="319"/>
                    <a:pt x="324" y="360"/>
                  </a:cubicBezTo>
                  <a:cubicBezTo>
                    <a:pt x="318" y="371"/>
                    <a:pt x="288" y="372"/>
                    <a:pt x="288" y="372"/>
                  </a:cubicBezTo>
                  <a:cubicBezTo>
                    <a:pt x="270" y="360"/>
                    <a:pt x="249" y="351"/>
                    <a:pt x="234" y="336"/>
                  </a:cubicBezTo>
                  <a:cubicBezTo>
                    <a:pt x="228" y="330"/>
                    <a:pt x="224" y="322"/>
                    <a:pt x="216" y="318"/>
                  </a:cubicBezTo>
                  <a:cubicBezTo>
                    <a:pt x="201" y="311"/>
                    <a:pt x="184" y="310"/>
                    <a:pt x="168" y="306"/>
                  </a:cubicBezTo>
                  <a:cubicBezTo>
                    <a:pt x="99" y="312"/>
                    <a:pt x="58" y="322"/>
                    <a:pt x="0" y="360"/>
                  </a:cubicBezTo>
                  <a:cubicBezTo>
                    <a:pt x="106" y="371"/>
                    <a:pt x="211" y="384"/>
                    <a:pt x="318" y="38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7" name="椭圆 237466"/>
            <p:cNvSpPr/>
            <p:nvPr/>
          </p:nvSpPr>
          <p:spPr>
            <a:xfrm>
              <a:off x="4368" y="3801"/>
              <a:ext cx="48" cy="47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8" name="椭圆 237467"/>
            <p:cNvSpPr/>
            <p:nvPr/>
          </p:nvSpPr>
          <p:spPr>
            <a:xfrm>
              <a:off x="4176" y="3944"/>
              <a:ext cx="48" cy="46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69" name="椭圆 237468"/>
            <p:cNvSpPr/>
            <p:nvPr/>
          </p:nvSpPr>
          <p:spPr>
            <a:xfrm>
              <a:off x="3984" y="3990"/>
              <a:ext cx="48" cy="59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0" name="椭圆 237469"/>
            <p:cNvSpPr/>
            <p:nvPr/>
          </p:nvSpPr>
          <p:spPr>
            <a:xfrm>
              <a:off x="3456" y="3753"/>
              <a:ext cx="144" cy="143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1" name="椭圆 237470"/>
            <p:cNvSpPr/>
            <p:nvPr/>
          </p:nvSpPr>
          <p:spPr>
            <a:xfrm>
              <a:off x="3216" y="3848"/>
              <a:ext cx="144" cy="142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2" name="椭圆 237471"/>
            <p:cNvSpPr/>
            <p:nvPr/>
          </p:nvSpPr>
          <p:spPr>
            <a:xfrm>
              <a:off x="3312" y="3518"/>
              <a:ext cx="96" cy="94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3" name="任意多边形 237472"/>
            <p:cNvSpPr/>
            <p:nvPr/>
          </p:nvSpPr>
          <p:spPr>
            <a:xfrm>
              <a:off x="4560" y="3801"/>
              <a:ext cx="720" cy="318"/>
            </a:xfrm>
            <a:custGeom>
              <a:avLst/>
              <a:gdLst/>
              <a:ahLst/>
              <a:cxnLst/>
              <a:pathLst>
                <a:path w="720" h="324">
                  <a:moveTo>
                    <a:pt x="186" y="300"/>
                  </a:moveTo>
                  <a:cubicBezTo>
                    <a:pt x="195" y="257"/>
                    <a:pt x="210" y="196"/>
                    <a:pt x="240" y="162"/>
                  </a:cubicBezTo>
                  <a:cubicBezTo>
                    <a:pt x="257" y="143"/>
                    <a:pt x="279" y="128"/>
                    <a:pt x="294" y="108"/>
                  </a:cubicBezTo>
                  <a:cubicBezTo>
                    <a:pt x="310" y="86"/>
                    <a:pt x="329" y="61"/>
                    <a:pt x="354" y="48"/>
                  </a:cubicBezTo>
                  <a:cubicBezTo>
                    <a:pt x="419" y="15"/>
                    <a:pt x="486" y="9"/>
                    <a:pt x="558" y="0"/>
                  </a:cubicBezTo>
                  <a:cubicBezTo>
                    <a:pt x="604" y="4"/>
                    <a:pt x="650" y="10"/>
                    <a:pt x="696" y="12"/>
                  </a:cubicBezTo>
                  <a:cubicBezTo>
                    <a:pt x="702" y="12"/>
                    <a:pt x="708" y="3"/>
                    <a:pt x="714" y="6"/>
                  </a:cubicBezTo>
                  <a:cubicBezTo>
                    <a:pt x="720" y="9"/>
                    <a:pt x="718" y="18"/>
                    <a:pt x="720" y="24"/>
                  </a:cubicBezTo>
                  <a:cubicBezTo>
                    <a:pt x="711" y="97"/>
                    <a:pt x="712" y="102"/>
                    <a:pt x="648" y="120"/>
                  </a:cubicBezTo>
                  <a:cubicBezTo>
                    <a:pt x="632" y="118"/>
                    <a:pt x="614" y="122"/>
                    <a:pt x="600" y="114"/>
                  </a:cubicBezTo>
                  <a:cubicBezTo>
                    <a:pt x="588" y="107"/>
                    <a:pt x="576" y="78"/>
                    <a:pt x="576" y="78"/>
                  </a:cubicBezTo>
                  <a:cubicBezTo>
                    <a:pt x="574" y="64"/>
                    <a:pt x="578" y="48"/>
                    <a:pt x="570" y="36"/>
                  </a:cubicBezTo>
                  <a:cubicBezTo>
                    <a:pt x="566" y="31"/>
                    <a:pt x="558" y="39"/>
                    <a:pt x="552" y="42"/>
                  </a:cubicBezTo>
                  <a:cubicBezTo>
                    <a:pt x="539" y="49"/>
                    <a:pt x="528" y="58"/>
                    <a:pt x="516" y="66"/>
                  </a:cubicBezTo>
                  <a:cubicBezTo>
                    <a:pt x="493" y="82"/>
                    <a:pt x="465" y="86"/>
                    <a:pt x="438" y="90"/>
                  </a:cubicBezTo>
                  <a:cubicBezTo>
                    <a:pt x="412" y="99"/>
                    <a:pt x="386" y="99"/>
                    <a:pt x="360" y="108"/>
                  </a:cubicBezTo>
                  <a:cubicBezTo>
                    <a:pt x="381" y="115"/>
                    <a:pt x="446" y="113"/>
                    <a:pt x="462" y="114"/>
                  </a:cubicBezTo>
                  <a:cubicBezTo>
                    <a:pt x="466" y="120"/>
                    <a:pt x="469" y="127"/>
                    <a:pt x="474" y="132"/>
                  </a:cubicBezTo>
                  <a:cubicBezTo>
                    <a:pt x="479" y="137"/>
                    <a:pt x="491" y="137"/>
                    <a:pt x="492" y="144"/>
                  </a:cubicBezTo>
                  <a:cubicBezTo>
                    <a:pt x="497" y="187"/>
                    <a:pt x="465" y="183"/>
                    <a:pt x="438" y="192"/>
                  </a:cubicBezTo>
                  <a:cubicBezTo>
                    <a:pt x="390" y="190"/>
                    <a:pt x="341" y="194"/>
                    <a:pt x="294" y="186"/>
                  </a:cubicBezTo>
                  <a:cubicBezTo>
                    <a:pt x="273" y="183"/>
                    <a:pt x="304" y="140"/>
                    <a:pt x="294" y="150"/>
                  </a:cubicBezTo>
                  <a:cubicBezTo>
                    <a:pt x="284" y="160"/>
                    <a:pt x="278" y="174"/>
                    <a:pt x="270" y="186"/>
                  </a:cubicBezTo>
                  <a:cubicBezTo>
                    <a:pt x="266" y="192"/>
                    <a:pt x="258" y="204"/>
                    <a:pt x="258" y="204"/>
                  </a:cubicBezTo>
                  <a:cubicBezTo>
                    <a:pt x="243" y="264"/>
                    <a:pt x="203" y="304"/>
                    <a:pt x="144" y="324"/>
                  </a:cubicBezTo>
                  <a:cubicBezTo>
                    <a:pt x="98" y="322"/>
                    <a:pt x="52" y="323"/>
                    <a:pt x="6" y="318"/>
                  </a:cubicBezTo>
                  <a:cubicBezTo>
                    <a:pt x="0" y="317"/>
                    <a:pt x="18" y="315"/>
                    <a:pt x="24" y="312"/>
                  </a:cubicBezTo>
                  <a:cubicBezTo>
                    <a:pt x="56" y="296"/>
                    <a:pt x="27" y="301"/>
                    <a:pt x="66" y="294"/>
                  </a:cubicBezTo>
                  <a:cubicBezTo>
                    <a:pt x="108" y="286"/>
                    <a:pt x="148" y="283"/>
                    <a:pt x="186" y="26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4" name="椭圆 237473"/>
            <p:cNvSpPr/>
            <p:nvPr/>
          </p:nvSpPr>
          <p:spPr>
            <a:xfrm>
              <a:off x="4464" y="4131"/>
              <a:ext cx="48" cy="48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5" name="任意多边形 237474"/>
            <p:cNvSpPr/>
            <p:nvPr/>
          </p:nvSpPr>
          <p:spPr>
            <a:xfrm>
              <a:off x="5251" y="3655"/>
              <a:ext cx="509" cy="345"/>
            </a:xfrm>
            <a:custGeom>
              <a:avLst/>
              <a:gdLst/>
              <a:ahLst/>
              <a:cxnLst/>
              <a:pathLst>
                <a:path w="509" h="352">
                  <a:moveTo>
                    <a:pt x="0" y="352"/>
                  </a:moveTo>
                  <a:cubicBezTo>
                    <a:pt x="140" y="317"/>
                    <a:pt x="277" y="271"/>
                    <a:pt x="418" y="243"/>
                  </a:cubicBezTo>
                  <a:cubicBezTo>
                    <a:pt x="436" y="225"/>
                    <a:pt x="460" y="211"/>
                    <a:pt x="473" y="188"/>
                  </a:cubicBezTo>
                  <a:cubicBezTo>
                    <a:pt x="492" y="155"/>
                    <a:pt x="509" y="79"/>
                    <a:pt x="509" y="79"/>
                  </a:cubicBezTo>
                  <a:cubicBezTo>
                    <a:pt x="501" y="74"/>
                    <a:pt x="420" y="0"/>
                    <a:pt x="400" y="61"/>
                  </a:cubicBezTo>
                  <a:cubicBezTo>
                    <a:pt x="395" y="77"/>
                    <a:pt x="424" y="86"/>
                    <a:pt x="436" y="98"/>
                  </a:cubicBezTo>
                  <a:cubicBezTo>
                    <a:pt x="402" y="201"/>
                    <a:pt x="445" y="130"/>
                    <a:pt x="363" y="116"/>
                  </a:cubicBezTo>
                  <a:cubicBezTo>
                    <a:pt x="344" y="113"/>
                    <a:pt x="327" y="128"/>
                    <a:pt x="309" y="134"/>
                  </a:cubicBezTo>
                  <a:cubicBezTo>
                    <a:pt x="315" y="152"/>
                    <a:pt x="331" y="169"/>
                    <a:pt x="327" y="188"/>
                  </a:cubicBezTo>
                  <a:cubicBezTo>
                    <a:pt x="320" y="225"/>
                    <a:pt x="260" y="235"/>
                    <a:pt x="236" y="243"/>
                  </a:cubicBezTo>
                  <a:cubicBezTo>
                    <a:pt x="224" y="261"/>
                    <a:pt x="217" y="284"/>
                    <a:pt x="200" y="298"/>
                  </a:cubicBezTo>
                  <a:cubicBezTo>
                    <a:pt x="139" y="347"/>
                    <a:pt x="145" y="288"/>
                    <a:pt x="145" y="334"/>
                  </a:cubicBezTo>
                </a:path>
              </a:pathLst>
            </a:custGeom>
            <a:solidFill>
              <a:srgbClr val="F8FAF8">
                <a:alpha val="100000"/>
              </a:srgbClr>
            </a:solidFill>
            <a:ln w="12700" cap="sq" cmpd="sng">
              <a:solidFill>
                <a:srgbClr val="F8FAF8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6" name="任意多边形 237475"/>
            <p:cNvSpPr/>
            <p:nvPr/>
          </p:nvSpPr>
          <p:spPr>
            <a:xfrm rot="40568416" flipV="1">
              <a:off x="5163" y="3848"/>
              <a:ext cx="597" cy="320"/>
            </a:xfrm>
            <a:custGeom>
              <a:avLst/>
              <a:gdLst/>
              <a:ahLst/>
              <a:cxnLst/>
              <a:pathLst>
                <a:path w="671" h="224">
                  <a:moveTo>
                    <a:pt x="138" y="200"/>
                  </a:moveTo>
                  <a:cubicBezTo>
                    <a:pt x="154" y="153"/>
                    <a:pt x="207" y="118"/>
                    <a:pt x="246" y="92"/>
                  </a:cubicBezTo>
                  <a:cubicBezTo>
                    <a:pt x="276" y="72"/>
                    <a:pt x="306" y="52"/>
                    <a:pt x="336" y="32"/>
                  </a:cubicBezTo>
                  <a:cubicBezTo>
                    <a:pt x="350" y="23"/>
                    <a:pt x="368" y="23"/>
                    <a:pt x="384" y="20"/>
                  </a:cubicBezTo>
                  <a:cubicBezTo>
                    <a:pt x="439" y="10"/>
                    <a:pt x="496" y="9"/>
                    <a:pt x="552" y="2"/>
                  </a:cubicBezTo>
                  <a:cubicBezTo>
                    <a:pt x="572" y="4"/>
                    <a:pt x="594" y="0"/>
                    <a:pt x="612" y="8"/>
                  </a:cubicBezTo>
                  <a:cubicBezTo>
                    <a:pt x="628" y="15"/>
                    <a:pt x="648" y="44"/>
                    <a:pt x="648" y="44"/>
                  </a:cubicBezTo>
                  <a:cubicBezTo>
                    <a:pt x="652" y="57"/>
                    <a:pt x="665" y="67"/>
                    <a:pt x="666" y="80"/>
                  </a:cubicBezTo>
                  <a:cubicBezTo>
                    <a:pt x="671" y="134"/>
                    <a:pt x="654" y="158"/>
                    <a:pt x="606" y="170"/>
                  </a:cubicBezTo>
                  <a:cubicBezTo>
                    <a:pt x="583" y="165"/>
                    <a:pt x="571" y="169"/>
                    <a:pt x="558" y="146"/>
                  </a:cubicBezTo>
                  <a:cubicBezTo>
                    <a:pt x="552" y="135"/>
                    <a:pt x="546" y="110"/>
                    <a:pt x="546" y="110"/>
                  </a:cubicBezTo>
                  <a:cubicBezTo>
                    <a:pt x="548" y="102"/>
                    <a:pt x="546" y="91"/>
                    <a:pt x="552" y="86"/>
                  </a:cubicBezTo>
                  <a:cubicBezTo>
                    <a:pt x="562" y="78"/>
                    <a:pt x="588" y="74"/>
                    <a:pt x="588" y="74"/>
                  </a:cubicBezTo>
                  <a:cubicBezTo>
                    <a:pt x="540" y="58"/>
                    <a:pt x="564" y="64"/>
                    <a:pt x="516" y="56"/>
                  </a:cubicBezTo>
                  <a:cubicBezTo>
                    <a:pt x="488" y="58"/>
                    <a:pt x="460" y="58"/>
                    <a:pt x="432" y="62"/>
                  </a:cubicBezTo>
                  <a:cubicBezTo>
                    <a:pt x="419" y="64"/>
                    <a:pt x="396" y="74"/>
                    <a:pt x="396" y="74"/>
                  </a:cubicBezTo>
                  <a:cubicBezTo>
                    <a:pt x="339" y="131"/>
                    <a:pt x="350" y="109"/>
                    <a:pt x="378" y="104"/>
                  </a:cubicBezTo>
                  <a:cubicBezTo>
                    <a:pt x="394" y="101"/>
                    <a:pt x="410" y="100"/>
                    <a:pt x="426" y="98"/>
                  </a:cubicBezTo>
                  <a:cubicBezTo>
                    <a:pt x="478" y="108"/>
                    <a:pt x="512" y="144"/>
                    <a:pt x="450" y="188"/>
                  </a:cubicBezTo>
                  <a:cubicBezTo>
                    <a:pt x="421" y="208"/>
                    <a:pt x="387" y="208"/>
                    <a:pt x="354" y="212"/>
                  </a:cubicBezTo>
                  <a:cubicBezTo>
                    <a:pt x="314" y="206"/>
                    <a:pt x="303" y="208"/>
                    <a:pt x="282" y="176"/>
                  </a:cubicBezTo>
                  <a:cubicBezTo>
                    <a:pt x="284" y="160"/>
                    <a:pt x="294" y="143"/>
                    <a:pt x="288" y="128"/>
                  </a:cubicBezTo>
                  <a:cubicBezTo>
                    <a:pt x="285" y="120"/>
                    <a:pt x="271" y="130"/>
                    <a:pt x="264" y="134"/>
                  </a:cubicBezTo>
                  <a:cubicBezTo>
                    <a:pt x="224" y="157"/>
                    <a:pt x="265" y="145"/>
                    <a:pt x="234" y="170"/>
                  </a:cubicBezTo>
                  <a:cubicBezTo>
                    <a:pt x="219" y="182"/>
                    <a:pt x="174" y="200"/>
                    <a:pt x="156" y="212"/>
                  </a:cubicBezTo>
                  <a:cubicBezTo>
                    <a:pt x="145" y="219"/>
                    <a:pt x="120" y="224"/>
                    <a:pt x="120" y="224"/>
                  </a:cubicBezTo>
                  <a:cubicBezTo>
                    <a:pt x="96" y="222"/>
                    <a:pt x="72" y="222"/>
                    <a:pt x="48" y="218"/>
                  </a:cubicBezTo>
                  <a:cubicBezTo>
                    <a:pt x="36" y="216"/>
                    <a:pt x="12" y="206"/>
                    <a:pt x="12" y="206"/>
                  </a:cubicBezTo>
                  <a:cubicBezTo>
                    <a:pt x="10" y="200"/>
                    <a:pt x="0" y="190"/>
                    <a:pt x="6" y="188"/>
                  </a:cubicBezTo>
                  <a:cubicBezTo>
                    <a:pt x="31" y="181"/>
                    <a:pt x="101" y="204"/>
                    <a:pt x="126" y="212"/>
                  </a:cubicBezTo>
                  <a:cubicBezTo>
                    <a:pt x="146" y="199"/>
                    <a:pt x="151" y="200"/>
                    <a:pt x="138" y="200"/>
                  </a:cubicBezTo>
                  <a:close/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7" name="任意多边形 237476"/>
            <p:cNvSpPr/>
            <p:nvPr/>
          </p:nvSpPr>
          <p:spPr>
            <a:xfrm>
              <a:off x="4848" y="3947"/>
              <a:ext cx="444" cy="179"/>
            </a:xfrm>
            <a:custGeom>
              <a:avLst/>
              <a:gdLst/>
              <a:ahLst/>
              <a:cxnLst/>
              <a:pathLst>
                <a:path w="444" h="182">
                  <a:moveTo>
                    <a:pt x="0" y="182"/>
                  </a:moveTo>
                  <a:cubicBezTo>
                    <a:pt x="38" y="125"/>
                    <a:pt x="71" y="97"/>
                    <a:pt x="138" y="80"/>
                  </a:cubicBezTo>
                  <a:cubicBezTo>
                    <a:pt x="191" y="85"/>
                    <a:pt x="212" y="74"/>
                    <a:pt x="228" y="122"/>
                  </a:cubicBezTo>
                  <a:cubicBezTo>
                    <a:pt x="226" y="128"/>
                    <a:pt x="227" y="136"/>
                    <a:pt x="222" y="140"/>
                  </a:cubicBezTo>
                  <a:cubicBezTo>
                    <a:pt x="212" y="147"/>
                    <a:pt x="186" y="152"/>
                    <a:pt x="186" y="152"/>
                  </a:cubicBezTo>
                  <a:cubicBezTo>
                    <a:pt x="176" y="150"/>
                    <a:pt x="165" y="151"/>
                    <a:pt x="156" y="146"/>
                  </a:cubicBezTo>
                  <a:cubicBezTo>
                    <a:pt x="143" y="139"/>
                    <a:pt x="139" y="121"/>
                    <a:pt x="150" y="110"/>
                  </a:cubicBezTo>
                  <a:cubicBezTo>
                    <a:pt x="167" y="93"/>
                    <a:pt x="206" y="68"/>
                    <a:pt x="228" y="62"/>
                  </a:cubicBezTo>
                  <a:cubicBezTo>
                    <a:pt x="247" y="49"/>
                    <a:pt x="266" y="39"/>
                    <a:pt x="288" y="32"/>
                  </a:cubicBezTo>
                  <a:cubicBezTo>
                    <a:pt x="298" y="34"/>
                    <a:pt x="310" y="32"/>
                    <a:pt x="318" y="38"/>
                  </a:cubicBezTo>
                  <a:cubicBezTo>
                    <a:pt x="342" y="54"/>
                    <a:pt x="312" y="76"/>
                    <a:pt x="300" y="80"/>
                  </a:cubicBezTo>
                  <a:cubicBezTo>
                    <a:pt x="294" y="74"/>
                    <a:pt x="287" y="69"/>
                    <a:pt x="282" y="62"/>
                  </a:cubicBezTo>
                  <a:cubicBezTo>
                    <a:pt x="250" y="13"/>
                    <a:pt x="336" y="5"/>
                    <a:pt x="360" y="2"/>
                  </a:cubicBezTo>
                  <a:cubicBezTo>
                    <a:pt x="408" y="12"/>
                    <a:pt x="427" y="0"/>
                    <a:pt x="444" y="50"/>
                  </a:cubicBezTo>
                  <a:cubicBezTo>
                    <a:pt x="410" y="61"/>
                    <a:pt x="390" y="51"/>
                    <a:pt x="390" y="14"/>
                  </a:cubicBezTo>
                </a:path>
              </a:pathLst>
            </a:custGeom>
            <a:solidFill>
              <a:srgbClr val="FEF4F4">
                <a:alpha val="100000"/>
              </a:srgbClr>
            </a:solidFill>
            <a:ln w="12700" cap="sq" cmpd="sng">
              <a:solidFill>
                <a:srgbClr val="FEF4F4">
                  <a:alpha val="10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8" name="椭圆 237477"/>
            <p:cNvSpPr/>
            <p:nvPr/>
          </p:nvSpPr>
          <p:spPr>
            <a:xfrm>
              <a:off x="5376" y="3801"/>
              <a:ext cx="48" cy="47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79" name="椭圆 237478"/>
            <p:cNvSpPr/>
            <p:nvPr/>
          </p:nvSpPr>
          <p:spPr>
            <a:xfrm>
              <a:off x="4752" y="3801"/>
              <a:ext cx="48" cy="47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80" name="椭圆 237479"/>
            <p:cNvSpPr/>
            <p:nvPr/>
          </p:nvSpPr>
          <p:spPr>
            <a:xfrm>
              <a:off x="5520" y="3753"/>
              <a:ext cx="48" cy="48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81" name="椭圆 237480"/>
            <p:cNvSpPr/>
            <p:nvPr/>
          </p:nvSpPr>
          <p:spPr>
            <a:xfrm>
              <a:off x="5712" y="3753"/>
              <a:ext cx="48" cy="48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82" name="椭圆 237481"/>
            <p:cNvSpPr/>
            <p:nvPr/>
          </p:nvSpPr>
          <p:spPr>
            <a:xfrm>
              <a:off x="5136" y="3990"/>
              <a:ext cx="48" cy="46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483" name="椭圆 237482"/>
            <p:cNvSpPr/>
            <p:nvPr/>
          </p:nvSpPr>
          <p:spPr>
            <a:xfrm>
              <a:off x="5232" y="3896"/>
              <a:ext cx="96" cy="94"/>
            </a:xfrm>
            <a:prstGeom prst="ellipse">
              <a:avLst/>
            </a:prstGeom>
            <a:solidFill>
              <a:srgbClr val="FEF4F4"/>
            </a:solidFill>
            <a:ln w="12700" cap="sq" cmpd="sng">
              <a:solidFill>
                <a:srgbClr val="FEF4F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灯片编号占位符 1"/>
          <p:cNvSpPr/>
          <p:nvPr>
            <p:ph type="sldNum" sz="quarter" idx="12"/>
          </p:nvPr>
        </p:nvSpPr>
        <p:spPr>
          <a:xfrm>
            <a:off x="6553200" y="5807075"/>
            <a:ext cx="1905000" cy="457200"/>
          </a:xfrm>
        </p:spPr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charRg st="0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6547">
                                            <p:txEl>
                                              <p:charRg st="0" end="1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36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36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67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ce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6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ce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68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ce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8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7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ce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advAuto="100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7570" name="矩形 237569">
            <a:hlinkClick r:id="" action="ppaction://hlinkshowjump?jump=nextslide"/>
          </p:cNvPr>
          <p:cNvSpPr/>
          <p:nvPr/>
        </p:nvSpPr>
        <p:spPr>
          <a:xfrm>
            <a:off x="117475" y="787400"/>
            <a:ext cx="3853180" cy="7524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>
              <a:spcBef>
                <a:spcPct val="0"/>
              </a:spcBef>
            </a:pPr>
            <a:r>
              <a:rPr lang="zh-CN" altLang="en-US" sz="2400" b="0">
                <a:ln w="9525" cap="flat" cmpd="sng">
                  <a:solidFill>
                    <a:srgbClr val="3333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33FF"/>
                </a:solidFill>
                <a:effectLst>
                  <a:outerShdw dist="53882" dir="2699999" algn="ctr" rotWithShape="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事故分析</a:t>
            </a:r>
            <a:endParaRPr lang="zh-CN" altLang="en-US" sz="2400" b="0">
              <a:ln w="952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  <a:solidFill>
                <a:srgbClr val="3333FF"/>
              </a:solidFill>
              <a:effectLst>
                <a:outerShdw dist="53882" dir="2699999" algn="ctr" rotWithShape="0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7572" name="矩形 237571"/>
          <p:cNvSpPr/>
          <p:nvPr/>
        </p:nvSpPr>
        <p:spPr>
          <a:xfrm>
            <a:off x="304800" y="1806100"/>
            <a:ext cx="8534400" cy="1751965"/>
          </a:xfrm>
          <a:prstGeom prst="rect">
            <a:avLst/>
          </a:prstGeom>
          <a:noFill/>
          <a:ln w="12700">
            <a:noFill/>
          </a:ln>
        </p:spPr>
        <p:txBody>
          <a:bodyPr lIns="92075" tIns="46038" rIns="92075" bIns="46038" anchor="ctr">
            <a:spAutoFit/>
          </a:bodyPr>
          <a:p>
            <a:pPr algn="l">
              <a:lnSpc>
                <a:spcPct val="90000"/>
              </a:lnSpc>
              <a:buClr>
                <a:schemeClr val="tx2"/>
              </a:buClr>
              <a:buChar char="•"/>
            </a:pPr>
            <a:r>
              <a:rPr lang="zh-CN" altLang="zh-C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ea typeface="隶书" panose="02010509060101010101" pitchFamily="49" charset="-122"/>
              </a:rPr>
              <a:t>   </a:t>
            </a:r>
            <a:r>
              <a:rPr lang="zh-CN" altLang="zh-CN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防洪大坝强度不足，原因何在？是设计者的责任？还是施工者的责任？倒塌了的坝体残骸将事故原因暴露地明明白白，原因就在于大坝没有按照设计要求施工建设。设计要求大坝必须是钢筋混凝土结构，而实际施工则是普通混凝土结构，并且使用的水泥标号偏低，也不符合设计要求。</a:t>
            </a:r>
            <a:endParaRPr lang="zh-CN" altLang="zh-CN" sz="2400" dirty="0">
              <a:solidFill>
                <a:schemeClr val="tx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7573" name="组合 237572"/>
          <p:cNvGrpSpPr/>
          <p:nvPr/>
        </p:nvGrpSpPr>
        <p:grpSpPr>
          <a:xfrm>
            <a:off x="654050" y="3896360"/>
            <a:ext cx="3429000" cy="2514600"/>
            <a:chOff x="672" y="2832"/>
            <a:chExt cx="1776" cy="1488"/>
          </a:xfrm>
        </p:grpSpPr>
        <p:sp>
          <p:nvSpPr>
            <p:cNvPr id="237574" name="任意多边形 237573"/>
            <p:cNvSpPr/>
            <p:nvPr/>
          </p:nvSpPr>
          <p:spPr>
            <a:xfrm flipV="1">
              <a:off x="1872" y="2832"/>
              <a:ext cx="576" cy="816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18900" y="10800"/>
                </a:cxn>
                <a:cxn ang="90">
                  <a:pos x="10800" y="21600"/>
                </a:cxn>
                <a:cxn ang="180">
                  <a:pos x="2700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575" name="直接连接符 237574"/>
            <p:cNvSpPr/>
            <p:nvPr/>
          </p:nvSpPr>
          <p:spPr>
            <a:xfrm flipV="1">
              <a:off x="816" y="2832"/>
              <a:ext cx="1200" cy="672"/>
            </a:xfrm>
            <a:prstGeom prst="line">
              <a:avLst/>
            </a:prstGeom>
            <a:ln w="5715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76" name="直接连接符 237575"/>
            <p:cNvSpPr/>
            <p:nvPr/>
          </p:nvSpPr>
          <p:spPr>
            <a:xfrm flipV="1">
              <a:off x="672" y="3648"/>
              <a:ext cx="1200" cy="672"/>
            </a:xfrm>
            <a:prstGeom prst="line">
              <a:avLst/>
            </a:prstGeom>
            <a:ln w="5715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77" name="直接连接符 237576"/>
            <p:cNvSpPr/>
            <p:nvPr/>
          </p:nvSpPr>
          <p:spPr>
            <a:xfrm flipV="1">
              <a:off x="1248" y="3648"/>
              <a:ext cx="1200" cy="672"/>
            </a:xfrm>
            <a:prstGeom prst="line">
              <a:avLst/>
            </a:prstGeom>
            <a:ln w="5715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78" name="直接连接符 237577"/>
            <p:cNvSpPr/>
            <p:nvPr/>
          </p:nvSpPr>
          <p:spPr>
            <a:xfrm flipV="1">
              <a:off x="768" y="2976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79" name="直接连接符 237578"/>
            <p:cNvSpPr/>
            <p:nvPr/>
          </p:nvSpPr>
          <p:spPr>
            <a:xfrm flipV="1">
              <a:off x="1104" y="2976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0" name="直接连接符 237579"/>
            <p:cNvSpPr/>
            <p:nvPr/>
          </p:nvSpPr>
          <p:spPr>
            <a:xfrm>
              <a:off x="768" y="3648"/>
              <a:ext cx="336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1" name="直接连接符 237580"/>
            <p:cNvSpPr/>
            <p:nvPr/>
          </p:nvSpPr>
          <p:spPr>
            <a:xfrm>
              <a:off x="1968" y="2976"/>
              <a:ext cx="336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2" name="直接连接符 237581"/>
            <p:cNvSpPr/>
            <p:nvPr/>
          </p:nvSpPr>
          <p:spPr>
            <a:xfrm flipV="1">
              <a:off x="864" y="2976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3" name="直接连接符 237582"/>
            <p:cNvSpPr/>
            <p:nvPr/>
          </p:nvSpPr>
          <p:spPr>
            <a:xfrm flipV="1">
              <a:off x="1008" y="2976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4" name="直接连接符 237583"/>
            <p:cNvSpPr/>
            <p:nvPr/>
          </p:nvSpPr>
          <p:spPr>
            <a:xfrm flipV="1">
              <a:off x="768" y="3120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5" name="直接连接符 237584"/>
            <p:cNvSpPr/>
            <p:nvPr/>
          </p:nvSpPr>
          <p:spPr>
            <a:xfrm flipV="1">
              <a:off x="1056" y="3120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6" name="直接连接符 237585"/>
            <p:cNvSpPr/>
            <p:nvPr/>
          </p:nvSpPr>
          <p:spPr>
            <a:xfrm>
              <a:off x="768" y="3792"/>
              <a:ext cx="432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7" name="直接连接符 237586"/>
            <p:cNvSpPr/>
            <p:nvPr/>
          </p:nvSpPr>
          <p:spPr>
            <a:xfrm>
              <a:off x="1968" y="3120"/>
              <a:ext cx="384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8" name="直接连接符 237587"/>
            <p:cNvSpPr/>
            <p:nvPr/>
          </p:nvSpPr>
          <p:spPr>
            <a:xfrm flipV="1">
              <a:off x="864" y="3120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89" name="直接连接符 237588"/>
            <p:cNvSpPr/>
            <p:nvPr/>
          </p:nvSpPr>
          <p:spPr>
            <a:xfrm flipV="1">
              <a:off x="960" y="3120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0" name="直接连接符 237589"/>
            <p:cNvSpPr/>
            <p:nvPr/>
          </p:nvSpPr>
          <p:spPr>
            <a:xfrm flipV="1">
              <a:off x="1152" y="3120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1" name="直接连接符 237590"/>
            <p:cNvSpPr/>
            <p:nvPr/>
          </p:nvSpPr>
          <p:spPr>
            <a:xfrm flipV="1">
              <a:off x="1152" y="3504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2" name="直接连接符 237591"/>
            <p:cNvSpPr/>
            <p:nvPr/>
          </p:nvSpPr>
          <p:spPr>
            <a:xfrm flipV="1">
              <a:off x="1248" y="3504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3" name="直接连接符 237592"/>
            <p:cNvSpPr/>
            <p:nvPr/>
          </p:nvSpPr>
          <p:spPr>
            <a:xfrm flipV="1">
              <a:off x="672" y="3504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4" name="直接连接符 237593"/>
            <p:cNvSpPr/>
            <p:nvPr/>
          </p:nvSpPr>
          <p:spPr>
            <a:xfrm flipV="1">
              <a:off x="960" y="3504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5" name="直接连接符 237594"/>
            <p:cNvSpPr/>
            <p:nvPr/>
          </p:nvSpPr>
          <p:spPr>
            <a:xfrm>
              <a:off x="720" y="4176"/>
              <a:ext cx="528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6" name="直接连接符 237595"/>
            <p:cNvSpPr/>
            <p:nvPr/>
          </p:nvSpPr>
          <p:spPr>
            <a:xfrm>
              <a:off x="1872" y="3504"/>
              <a:ext cx="528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7" name="直接连接符 237596"/>
            <p:cNvSpPr/>
            <p:nvPr/>
          </p:nvSpPr>
          <p:spPr>
            <a:xfrm flipV="1">
              <a:off x="768" y="3504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8" name="直接连接符 237597"/>
            <p:cNvSpPr/>
            <p:nvPr/>
          </p:nvSpPr>
          <p:spPr>
            <a:xfrm flipV="1">
              <a:off x="864" y="3504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599" name="直接连接符 237598"/>
            <p:cNvSpPr/>
            <p:nvPr/>
          </p:nvSpPr>
          <p:spPr>
            <a:xfrm flipV="1">
              <a:off x="1056" y="3504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0" name="直接连接符 237599"/>
            <p:cNvSpPr/>
            <p:nvPr/>
          </p:nvSpPr>
          <p:spPr>
            <a:xfrm flipV="1">
              <a:off x="1200" y="3312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1" name="直接连接符 237600"/>
            <p:cNvSpPr/>
            <p:nvPr/>
          </p:nvSpPr>
          <p:spPr>
            <a:xfrm flipV="1">
              <a:off x="720" y="3312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2" name="直接连接符 237601"/>
            <p:cNvSpPr/>
            <p:nvPr/>
          </p:nvSpPr>
          <p:spPr>
            <a:xfrm flipV="1">
              <a:off x="1008" y="3312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3" name="直接连接符 237602"/>
            <p:cNvSpPr/>
            <p:nvPr/>
          </p:nvSpPr>
          <p:spPr>
            <a:xfrm>
              <a:off x="768" y="3984"/>
              <a:ext cx="432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4" name="直接连接符 237603"/>
            <p:cNvSpPr/>
            <p:nvPr/>
          </p:nvSpPr>
          <p:spPr>
            <a:xfrm>
              <a:off x="1920" y="3312"/>
              <a:ext cx="480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5" name="直接连接符 237604"/>
            <p:cNvSpPr/>
            <p:nvPr/>
          </p:nvSpPr>
          <p:spPr>
            <a:xfrm flipV="1">
              <a:off x="816" y="3312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6" name="直接连接符 237605"/>
            <p:cNvSpPr/>
            <p:nvPr/>
          </p:nvSpPr>
          <p:spPr>
            <a:xfrm flipV="1">
              <a:off x="912" y="3312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7" name="直接连接符 237606"/>
            <p:cNvSpPr/>
            <p:nvPr/>
          </p:nvSpPr>
          <p:spPr>
            <a:xfrm flipV="1">
              <a:off x="1104" y="3312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8" name="直接连接符 237607"/>
            <p:cNvSpPr/>
            <p:nvPr/>
          </p:nvSpPr>
          <p:spPr>
            <a:xfrm flipV="1">
              <a:off x="1152" y="3648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09" name="直接连接符 237608"/>
            <p:cNvSpPr/>
            <p:nvPr/>
          </p:nvSpPr>
          <p:spPr>
            <a:xfrm flipV="1">
              <a:off x="1248" y="3648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0" name="直接连接符 237609"/>
            <p:cNvSpPr/>
            <p:nvPr/>
          </p:nvSpPr>
          <p:spPr>
            <a:xfrm flipV="1">
              <a:off x="672" y="3648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1" name="直接连接符 237610"/>
            <p:cNvSpPr/>
            <p:nvPr/>
          </p:nvSpPr>
          <p:spPr>
            <a:xfrm flipV="1">
              <a:off x="960" y="3648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2" name="直接连接符 237611"/>
            <p:cNvSpPr/>
            <p:nvPr/>
          </p:nvSpPr>
          <p:spPr>
            <a:xfrm>
              <a:off x="720" y="4320"/>
              <a:ext cx="528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3" name="直接连接符 237612"/>
            <p:cNvSpPr/>
            <p:nvPr/>
          </p:nvSpPr>
          <p:spPr>
            <a:xfrm>
              <a:off x="1872" y="3648"/>
              <a:ext cx="528" cy="0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4" name="直接连接符 237613"/>
            <p:cNvSpPr/>
            <p:nvPr/>
          </p:nvSpPr>
          <p:spPr>
            <a:xfrm flipV="1">
              <a:off x="768" y="3648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5" name="直接连接符 237614"/>
            <p:cNvSpPr/>
            <p:nvPr/>
          </p:nvSpPr>
          <p:spPr>
            <a:xfrm flipV="1">
              <a:off x="864" y="3648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6" name="直接连接符 237615"/>
            <p:cNvSpPr/>
            <p:nvPr/>
          </p:nvSpPr>
          <p:spPr>
            <a:xfrm flipV="1">
              <a:off x="1056" y="3648"/>
              <a:ext cx="1200" cy="672"/>
            </a:xfrm>
            <a:prstGeom prst="line">
              <a:avLst/>
            </a:prstGeom>
            <a:ln w="57150" cap="sq" cmpd="sng">
              <a:solidFill>
                <a:srgbClr val="0066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7" name="直接连接符 237616"/>
            <p:cNvSpPr/>
            <p:nvPr/>
          </p:nvSpPr>
          <p:spPr>
            <a:xfrm flipV="1">
              <a:off x="1104" y="2832"/>
              <a:ext cx="1200" cy="672"/>
            </a:xfrm>
            <a:prstGeom prst="line">
              <a:avLst/>
            </a:prstGeom>
            <a:ln w="5715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18" name="直接连接符 237617"/>
            <p:cNvSpPr/>
            <p:nvPr/>
          </p:nvSpPr>
          <p:spPr>
            <a:xfrm flipV="1">
              <a:off x="1248" y="3648"/>
              <a:ext cx="1200" cy="672"/>
            </a:xfrm>
            <a:prstGeom prst="line">
              <a:avLst/>
            </a:prstGeom>
            <a:ln w="5715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37619" name="组合 237618"/>
            <p:cNvGrpSpPr/>
            <p:nvPr/>
          </p:nvGrpSpPr>
          <p:grpSpPr>
            <a:xfrm>
              <a:off x="1728" y="2928"/>
              <a:ext cx="576" cy="816"/>
              <a:chOff x="2544" y="2928"/>
              <a:chExt cx="576" cy="816"/>
            </a:xfrm>
          </p:grpSpPr>
          <p:sp>
            <p:nvSpPr>
              <p:cNvPr id="237620" name="任意多边形 237619"/>
              <p:cNvSpPr/>
              <p:nvPr/>
            </p:nvSpPr>
            <p:spPr>
              <a:xfrm flipV="1">
                <a:off x="2544" y="2928"/>
                <a:ext cx="576" cy="816"/>
              </a:xfrm>
              <a:custGeom>
                <a:avLst/>
                <a:gdLst>
                  <a:gd name="txL" fmla="*/ 4500 w 21600"/>
                  <a:gd name="txT" fmla="*/ 4500 h 21600"/>
                  <a:gd name="txR" fmla="*/ 17100 w 21600"/>
                  <a:gd name="txB" fmla="*/ 17100 h 21600"/>
                </a:gdLst>
                <a:ahLst/>
                <a:cxnLst>
                  <a:cxn ang="0">
                    <a:pos x="18900" y="10800"/>
                  </a:cxn>
                  <a:cxn ang="90">
                    <a:pos x="10800" y="21600"/>
                  </a:cxn>
                  <a:cxn ang="180">
                    <a:pos x="270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381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21" name="直接连接符 237620"/>
              <p:cNvSpPr/>
              <p:nvPr/>
            </p:nvSpPr>
            <p:spPr>
              <a:xfrm flipH="1">
                <a:off x="2688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37622" name="直接连接符 237621"/>
              <p:cNvSpPr/>
              <p:nvPr/>
            </p:nvSpPr>
            <p:spPr>
              <a:xfrm>
                <a:off x="2880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37623" name="组合 237622"/>
            <p:cNvGrpSpPr/>
            <p:nvPr/>
          </p:nvGrpSpPr>
          <p:grpSpPr>
            <a:xfrm>
              <a:off x="1536" y="3024"/>
              <a:ext cx="576" cy="816"/>
              <a:chOff x="2544" y="2928"/>
              <a:chExt cx="576" cy="816"/>
            </a:xfrm>
          </p:grpSpPr>
          <p:sp>
            <p:nvSpPr>
              <p:cNvPr id="237624" name="任意多边形 237623"/>
              <p:cNvSpPr/>
              <p:nvPr/>
            </p:nvSpPr>
            <p:spPr>
              <a:xfrm flipV="1">
                <a:off x="2544" y="2928"/>
                <a:ext cx="576" cy="816"/>
              </a:xfrm>
              <a:custGeom>
                <a:avLst/>
                <a:gdLst>
                  <a:gd name="txL" fmla="*/ 4500 w 21600"/>
                  <a:gd name="txT" fmla="*/ 4500 h 21600"/>
                  <a:gd name="txR" fmla="*/ 17100 w 21600"/>
                  <a:gd name="txB" fmla="*/ 17100 h 21600"/>
                </a:gdLst>
                <a:ahLst/>
                <a:cxnLst>
                  <a:cxn ang="0">
                    <a:pos x="18900" y="10800"/>
                  </a:cxn>
                  <a:cxn ang="90">
                    <a:pos x="10800" y="21600"/>
                  </a:cxn>
                  <a:cxn ang="180">
                    <a:pos x="270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381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25" name="直接连接符 237624"/>
              <p:cNvSpPr/>
              <p:nvPr/>
            </p:nvSpPr>
            <p:spPr>
              <a:xfrm flipH="1">
                <a:off x="2688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37626" name="直接连接符 237625"/>
              <p:cNvSpPr/>
              <p:nvPr/>
            </p:nvSpPr>
            <p:spPr>
              <a:xfrm>
                <a:off x="2880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37627" name="组合 237626"/>
            <p:cNvGrpSpPr/>
            <p:nvPr/>
          </p:nvGrpSpPr>
          <p:grpSpPr>
            <a:xfrm>
              <a:off x="1344" y="3120"/>
              <a:ext cx="576" cy="816"/>
              <a:chOff x="2544" y="2928"/>
              <a:chExt cx="576" cy="816"/>
            </a:xfrm>
          </p:grpSpPr>
          <p:sp>
            <p:nvSpPr>
              <p:cNvPr id="237628" name="任意多边形 237627"/>
              <p:cNvSpPr/>
              <p:nvPr/>
            </p:nvSpPr>
            <p:spPr>
              <a:xfrm flipV="1">
                <a:off x="2544" y="2928"/>
                <a:ext cx="576" cy="816"/>
              </a:xfrm>
              <a:custGeom>
                <a:avLst/>
                <a:gdLst>
                  <a:gd name="txL" fmla="*/ 4500 w 21600"/>
                  <a:gd name="txT" fmla="*/ 4500 h 21600"/>
                  <a:gd name="txR" fmla="*/ 17100 w 21600"/>
                  <a:gd name="txB" fmla="*/ 17100 h 21600"/>
                </a:gdLst>
                <a:ahLst/>
                <a:cxnLst>
                  <a:cxn ang="0">
                    <a:pos x="18900" y="10800"/>
                  </a:cxn>
                  <a:cxn ang="90">
                    <a:pos x="10800" y="21600"/>
                  </a:cxn>
                  <a:cxn ang="180">
                    <a:pos x="270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381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29" name="直接连接符 237628"/>
              <p:cNvSpPr/>
              <p:nvPr/>
            </p:nvSpPr>
            <p:spPr>
              <a:xfrm flipH="1">
                <a:off x="2688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37630" name="直接连接符 237629"/>
              <p:cNvSpPr/>
              <p:nvPr/>
            </p:nvSpPr>
            <p:spPr>
              <a:xfrm>
                <a:off x="2880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37631" name="组合 237630"/>
            <p:cNvGrpSpPr/>
            <p:nvPr/>
          </p:nvGrpSpPr>
          <p:grpSpPr>
            <a:xfrm>
              <a:off x="1152" y="3216"/>
              <a:ext cx="576" cy="816"/>
              <a:chOff x="2544" y="2928"/>
              <a:chExt cx="576" cy="816"/>
            </a:xfrm>
          </p:grpSpPr>
          <p:sp>
            <p:nvSpPr>
              <p:cNvPr id="237632" name="任意多边形 237631"/>
              <p:cNvSpPr/>
              <p:nvPr/>
            </p:nvSpPr>
            <p:spPr>
              <a:xfrm flipV="1">
                <a:off x="2544" y="2928"/>
                <a:ext cx="576" cy="816"/>
              </a:xfrm>
              <a:custGeom>
                <a:avLst/>
                <a:gdLst>
                  <a:gd name="txL" fmla="*/ 4500 w 21600"/>
                  <a:gd name="txT" fmla="*/ 4500 h 21600"/>
                  <a:gd name="txR" fmla="*/ 17100 w 21600"/>
                  <a:gd name="txB" fmla="*/ 17100 h 21600"/>
                </a:gdLst>
                <a:ahLst/>
                <a:cxnLst>
                  <a:cxn ang="0">
                    <a:pos x="18900" y="10800"/>
                  </a:cxn>
                  <a:cxn ang="90">
                    <a:pos x="10800" y="21600"/>
                  </a:cxn>
                  <a:cxn ang="180">
                    <a:pos x="270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381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33" name="直接连接符 237632"/>
              <p:cNvSpPr/>
              <p:nvPr/>
            </p:nvSpPr>
            <p:spPr>
              <a:xfrm flipH="1">
                <a:off x="2688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37634" name="直接连接符 237633"/>
              <p:cNvSpPr/>
              <p:nvPr/>
            </p:nvSpPr>
            <p:spPr>
              <a:xfrm>
                <a:off x="2880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37635" name="组合 237634"/>
            <p:cNvGrpSpPr/>
            <p:nvPr/>
          </p:nvGrpSpPr>
          <p:grpSpPr>
            <a:xfrm>
              <a:off x="1008" y="3312"/>
              <a:ext cx="576" cy="816"/>
              <a:chOff x="2544" y="2928"/>
              <a:chExt cx="576" cy="816"/>
            </a:xfrm>
          </p:grpSpPr>
          <p:sp>
            <p:nvSpPr>
              <p:cNvPr id="237636" name="任意多边形 237635"/>
              <p:cNvSpPr/>
              <p:nvPr/>
            </p:nvSpPr>
            <p:spPr>
              <a:xfrm flipV="1">
                <a:off x="2544" y="2928"/>
                <a:ext cx="576" cy="816"/>
              </a:xfrm>
              <a:custGeom>
                <a:avLst/>
                <a:gdLst>
                  <a:gd name="txL" fmla="*/ 4500 w 21600"/>
                  <a:gd name="txT" fmla="*/ 4500 h 21600"/>
                  <a:gd name="txR" fmla="*/ 17100 w 21600"/>
                  <a:gd name="txB" fmla="*/ 17100 h 21600"/>
                </a:gdLst>
                <a:ahLst/>
                <a:cxnLst>
                  <a:cxn ang="0">
                    <a:pos x="18900" y="10800"/>
                  </a:cxn>
                  <a:cxn ang="90">
                    <a:pos x="10800" y="21600"/>
                  </a:cxn>
                  <a:cxn ang="180">
                    <a:pos x="270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381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37" name="直接连接符 237636"/>
              <p:cNvSpPr/>
              <p:nvPr/>
            </p:nvSpPr>
            <p:spPr>
              <a:xfrm flipH="1">
                <a:off x="2688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37638" name="直接连接符 237637"/>
              <p:cNvSpPr/>
              <p:nvPr/>
            </p:nvSpPr>
            <p:spPr>
              <a:xfrm>
                <a:off x="2880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37639" name="组合 237638"/>
            <p:cNvGrpSpPr/>
            <p:nvPr/>
          </p:nvGrpSpPr>
          <p:grpSpPr>
            <a:xfrm>
              <a:off x="816" y="3408"/>
              <a:ext cx="576" cy="816"/>
              <a:chOff x="2544" y="2928"/>
              <a:chExt cx="576" cy="816"/>
            </a:xfrm>
          </p:grpSpPr>
          <p:sp>
            <p:nvSpPr>
              <p:cNvPr id="237640" name="任意多边形 237639"/>
              <p:cNvSpPr/>
              <p:nvPr/>
            </p:nvSpPr>
            <p:spPr>
              <a:xfrm flipV="1">
                <a:off x="2544" y="2928"/>
                <a:ext cx="576" cy="816"/>
              </a:xfrm>
              <a:custGeom>
                <a:avLst/>
                <a:gdLst>
                  <a:gd name="txL" fmla="*/ 4500 w 21600"/>
                  <a:gd name="txT" fmla="*/ 4500 h 21600"/>
                  <a:gd name="txR" fmla="*/ 17100 w 21600"/>
                  <a:gd name="txB" fmla="*/ 17100 h 21600"/>
                </a:gdLst>
                <a:ahLst/>
                <a:cxnLst>
                  <a:cxn ang="0">
                    <a:pos x="18900" y="10800"/>
                  </a:cxn>
                  <a:cxn ang="90">
                    <a:pos x="10800" y="21600"/>
                  </a:cxn>
                  <a:cxn ang="180">
                    <a:pos x="2700" y="10800"/>
                  </a:cxn>
                  <a:cxn ang="270">
                    <a:pos x="10800" y="0"/>
                  </a:cxn>
                </a:cxnLst>
                <a:rect l="txL" t="txT" r="txR" b="txB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38100" cap="sq" cmpd="sng">
                <a:solidFill>
                  <a:srgbClr val="0099FF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41" name="直接连接符 237640"/>
              <p:cNvSpPr/>
              <p:nvPr/>
            </p:nvSpPr>
            <p:spPr>
              <a:xfrm flipH="1">
                <a:off x="2688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37642" name="直接连接符 237641"/>
              <p:cNvSpPr/>
              <p:nvPr/>
            </p:nvSpPr>
            <p:spPr>
              <a:xfrm>
                <a:off x="2880" y="2928"/>
                <a:ext cx="96" cy="816"/>
              </a:xfrm>
              <a:prstGeom prst="line">
                <a:avLst/>
              </a:prstGeom>
              <a:ln w="38100" cap="sq" cmpd="sng">
                <a:solidFill>
                  <a:srgbClr val="0099FF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237643" name="任意多边形 237642"/>
            <p:cNvSpPr/>
            <p:nvPr/>
          </p:nvSpPr>
          <p:spPr>
            <a:xfrm flipV="1">
              <a:off x="672" y="3504"/>
              <a:ext cx="576" cy="816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18900" y="10800"/>
                </a:cxn>
                <a:cxn ang="90">
                  <a:pos x="10800" y="21600"/>
                </a:cxn>
                <a:cxn ang="180">
                  <a:pos x="2700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37644" name="组合 237643"/>
          <p:cNvGrpSpPr/>
          <p:nvPr/>
        </p:nvGrpSpPr>
        <p:grpSpPr>
          <a:xfrm>
            <a:off x="4921250" y="3896360"/>
            <a:ext cx="2971800" cy="2514600"/>
            <a:chOff x="3024" y="2832"/>
            <a:chExt cx="1776" cy="1488"/>
          </a:xfrm>
        </p:grpSpPr>
        <p:grpSp>
          <p:nvGrpSpPr>
            <p:cNvPr id="237645" name="组合 237644"/>
            <p:cNvGrpSpPr/>
            <p:nvPr/>
          </p:nvGrpSpPr>
          <p:grpSpPr>
            <a:xfrm>
              <a:off x="4080" y="2928"/>
              <a:ext cx="492" cy="520"/>
              <a:chOff x="3072" y="3800"/>
              <a:chExt cx="492" cy="520"/>
            </a:xfrm>
          </p:grpSpPr>
          <p:sp>
            <p:nvSpPr>
              <p:cNvPr id="237646" name="六边形 237645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47" name="六边形 237646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48" name="六边形 237647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49" name="六边形 237648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0" name="六边形 237649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1" name="正五边形 237650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2" name="正五边形 237651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3" name="正五边形 237652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4" name="椭圆 237653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5" name="六边形 237654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6" name="椭圆 237655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657" name="组合 237656"/>
            <p:cNvGrpSpPr/>
            <p:nvPr/>
          </p:nvGrpSpPr>
          <p:grpSpPr>
            <a:xfrm>
              <a:off x="3408" y="3264"/>
              <a:ext cx="492" cy="520"/>
              <a:chOff x="3072" y="3800"/>
              <a:chExt cx="492" cy="520"/>
            </a:xfrm>
          </p:grpSpPr>
          <p:sp>
            <p:nvSpPr>
              <p:cNvPr id="237658" name="六边形 237657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59" name="六边形 237658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0" name="六边形 237659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1" name="六边形 237660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2" name="六边形 237661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3" name="正五边形 237662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4" name="正五边形 237663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5" name="正五边形 237664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6" name="椭圆 237665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7" name="六边形 237666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68" name="椭圆 237667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669" name="组合 237668"/>
            <p:cNvGrpSpPr/>
            <p:nvPr/>
          </p:nvGrpSpPr>
          <p:grpSpPr>
            <a:xfrm>
              <a:off x="3504" y="3504"/>
              <a:ext cx="492" cy="520"/>
              <a:chOff x="3072" y="3800"/>
              <a:chExt cx="492" cy="520"/>
            </a:xfrm>
          </p:grpSpPr>
          <p:sp>
            <p:nvSpPr>
              <p:cNvPr id="237670" name="六边形 237669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1" name="六边形 237670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2" name="六边形 237671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3" name="六边形 237672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4" name="六边形 237673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5" name="正五边形 237674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6" name="正五边形 237675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7" name="正五边形 237676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8" name="椭圆 237677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79" name="六边形 237678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0" name="椭圆 237679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681" name="组合 237680"/>
            <p:cNvGrpSpPr/>
            <p:nvPr/>
          </p:nvGrpSpPr>
          <p:grpSpPr>
            <a:xfrm>
              <a:off x="3168" y="3504"/>
              <a:ext cx="492" cy="520"/>
              <a:chOff x="3072" y="3800"/>
              <a:chExt cx="492" cy="520"/>
            </a:xfrm>
          </p:grpSpPr>
          <p:sp>
            <p:nvSpPr>
              <p:cNvPr id="237682" name="六边形 237681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3" name="六边形 237682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4" name="六边形 237683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5" name="六边形 237684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6" name="六边形 237685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7" name="正五边形 237686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8" name="正五边形 237687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89" name="正五边形 237688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90" name="椭圆 237689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91" name="六边形 237690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692" name="椭圆 237691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7693" name="直接连接符 237692"/>
            <p:cNvSpPr/>
            <p:nvPr/>
          </p:nvSpPr>
          <p:spPr>
            <a:xfrm flipV="1">
              <a:off x="3024" y="3648"/>
              <a:ext cx="1200" cy="672"/>
            </a:xfrm>
            <a:prstGeom prst="line">
              <a:avLst/>
            </a:prstGeom>
            <a:ln w="5715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94" name="任意多边形 237693"/>
            <p:cNvSpPr/>
            <p:nvPr/>
          </p:nvSpPr>
          <p:spPr>
            <a:xfrm flipV="1">
              <a:off x="4224" y="2832"/>
              <a:ext cx="576" cy="816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18900" y="10800"/>
                </a:cxn>
                <a:cxn ang="90">
                  <a:pos x="10800" y="21600"/>
                </a:cxn>
                <a:cxn ang="180">
                  <a:pos x="2700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695" name="直接连接符 237694"/>
            <p:cNvSpPr/>
            <p:nvPr/>
          </p:nvSpPr>
          <p:spPr>
            <a:xfrm flipV="1">
              <a:off x="3552" y="3648"/>
              <a:ext cx="1200" cy="672"/>
            </a:xfrm>
            <a:prstGeom prst="line">
              <a:avLst/>
            </a:prstGeom>
            <a:ln w="5715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7696" name="正五边形 237695"/>
            <p:cNvSpPr/>
            <p:nvPr/>
          </p:nvSpPr>
          <p:spPr>
            <a:xfrm>
              <a:off x="4608" y="3216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697" name="六边形 237696"/>
            <p:cNvSpPr/>
            <p:nvPr/>
          </p:nvSpPr>
          <p:spPr>
            <a:xfrm>
              <a:off x="3504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37698" name="组合 237697"/>
            <p:cNvGrpSpPr/>
            <p:nvPr/>
          </p:nvGrpSpPr>
          <p:grpSpPr>
            <a:xfrm>
              <a:off x="3072" y="3800"/>
              <a:ext cx="492" cy="520"/>
              <a:chOff x="3072" y="3800"/>
              <a:chExt cx="492" cy="520"/>
            </a:xfrm>
          </p:grpSpPr>
          <p:sp>
            <p:nvSpPr>
              <p:cNvPr id="237699" name="六边形 237698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0" name="六边形 237699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1" name="六边形 237700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2" name="六边形 237701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3" name="六边形 237702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4" name="正五边形 237703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5" name="正五边形 237704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6" name="正五边形 237705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7" name="椭圆 237706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8" name="六边形 237707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09" name="椭圆 237708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710" name="组合 237709"/>
            <p:cNvGrpSpPr/>
            <p:nvPr/>
          </p:nvGrpSpPr>
          <p:grpSpPr>
            <a:xfrm>
              <a:off x="3840" y="3312"/>
              <a:ext cx="492" cy="520"/>
              <a:chOff x="3072" y="3800"/>
              <a:chExt cx="492" cy="520"/>
            </a:xfrm>
          </p:grpSpPr>
          <p:sp>
            <p:nvSpPr>
              <p:cNvPr id="237711" name="六边形 237710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2" name="六边形 237711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3" name="六边形 237712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4" name="六边形 237713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5" name="六边形 237714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6" name="正五边形 237715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7" name="正五边形 237716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8" name="正五边形 237717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19" name="椭圆 237718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0" name="六边形 237719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1" name="椭圆 237720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722" name="组合 237721"/>
            <p:cNvGrpSpPr/>
            <p:nvPr/>
          </p:nvGrpSpPr>
          <p:grpSpPr>
            <a:xfrm>
              <a:off x="4224" y="3072"/>
              <a:ext cx="492" cy="520"/>
              <a:chOff x="3072" y="3800"/>
              <a:chExt cx="492" cy="520"/>
            </a:xfrm>
          </p:grpSpPr>
          <p:sp>
            <p:nvSpPr>
              <p:cNvPr id="237723" name="六边形 237722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4" name="六边形 237723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5" name="六边形 237724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6" name="六边形 237725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7" name="六边形 237726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8" name="正五边形 237727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29" name="正五边形 237728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0" name="正五边形 237729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1" name="椭圆 237730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2" name="六边形 237731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3" name="椭圆 237732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734" name="组合 237733"/>
            <p:cNvGrpSpPr/>
            <p:nvPr/>
          </p:nvGrpSpPr>
          <p:grpSpPr>
            <a:xfrm>
              <a:off x="3600" y="3600"/>
              <a:ext cx="492" cy="520"/>
              <a:chOff x="3072" y="3800"/>
              <a:chExt cx="492" cy="520"/>
            </a:xfrm>
          </p:grpSpPr>
          <p:sp>
            <p:nvSpPr>
              <p:cNvPr id="237735" name="六边形 237734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6" name="六边形 237735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7" name="六边形 237736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8" name="六边形 237737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39" name="六边形 237738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0" name="正五边形 237739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1" name="正五边形 237740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2" name="正五边形 237741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3" name="椭圆 237742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4" name="六边形 237743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5" name="椭圆 237744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746" name="组合 237745"/>
            <p:cNvGrpSpPr/>
            <p:nvPr/>
          </p:nvGrpSpPr>
          <p:grpSpPr>
            <a:xfrm>
              <a:off x="3744" y="3072"/>
              <a:ext cx="492" cy="520"/>
              <a:chOff x="3072" y="3800"/>
              <a:chExt cx="492" cy="520"/>
            </a:xfrm>
          </p:grpSpPr>
          <p:sp>
            <p:nvSpPr>
              <p:cNvPr id="237747" name="六边形 237746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8" name="六边形 237747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49" name="六边形 237748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0" name="六边形 237749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1" name="六边形 237750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2" name="正五边形 237751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3" name="正五边形 237752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4" name="正五边形 237753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5" name="椭圆 237754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6" name="六边形 237755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57" name="椭圆 237756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758" name="组合 237757"/>
            <p:cNvGrpSpPr/>
            <p:nvPr/>
          </p:nvGrpSpPr>
          <p:grpSpPr>
            <a:xfrm>
              <a:off x="3168" y="2832"/>
              <a:ext cx="1488" cy="672"/>
              <a:chOff x="3168" y="2832"/>
              <a:chExt cx="1488" cy="672"/>
            </a:xfrm>
          </p:grpSpPr>
          <p:sp>
            <p:nvSpPr>
              <p:cNvPr id="237759" name="直接连接符 237758"/>
              <p:cNvSpPr/>
              <p:nvPr/>
            </p:nvSpPr>
            <p:spPr>
              <a:xfrm flipV="1">
                <a:off x="3168" y="2832"/>
                <a:ext cx="1200" cy="672"/>
              </a:xfrm>
              <a:prstGeom prst="line">
                <a:avLst/>
              </a:prstGeom>
              <a:ln w="5715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37760" name="直接连接符 237759"/>
              <p:cNvSpPr/>
              <p:nvPr/>
            </p:nvSpPr>
            <p:spPr>
              <a:xfrm flipV="1">
                <a:off x="3456" y="2832"/>
                <a:ext cx="1200" cy="672"/>
              </a:xfrm>
              <a:prstGeom prst="line">
                <a:avLst/>
              </a:prstGeom>
              <a:ln w="5715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37761" name="组合 237760"/>
            <p:cNvGrpSpPr/>
            <p:nvPr/>
          </p:nvGrpSpPr>
          <p:grpSpPr>
            <a:xfrm>
              <a:off x="4080" y="3312"/>
              <a:ext cx="492" cy="520"/>
              <a:chOff x="3072" y="3800"/>
              <a:chExt cx="492" cy="520"/>
            </a:xfrm>
          </p:grpSpPr>
          <p:sp>
            <p:nvSpPr>
              <p:cNvPr id="237762" name="六边形 237761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63" name="六边形 237762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64" name="六边形 237763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65" name="六边形 237764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66" name="六边形 237765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67" name="正五边形 237766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68" name="正五边形 237767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69" name="正五边形 237768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0" name="椭圆 237769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1" name="六边形 237770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2" name="椭圆 237771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37773" name="组合 237772"/>
            <p:cNvGrpSpPr/>
            <p:nvPr/>
          </p:nvGrpSpPr>
          <p:grpSpPr>
            <a:xfrm>
              <a:off x="3264" y="3800"/>
              <a:ext cx="492" cy="520"/>
              <a:chOff x="3072" y="3800"/>
              <a:chExt cx="492" cy="520"/>
            </a:xfrm>
          </p:grpSpPr>
          <p:sp>
            <p:nvSpPr>
              <p:cNvPr id="237774" name="六边形 237773"/>
              <p:cNvSpPr/>
              <p:nvPr/>
            </p:nvSpPr>
            <p:spPr>
              <a:xfrm>
                <a:off x="3084" y="4112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5" name="六边形 237774"/>
              <p:cNvSpPr/>
              <p:nvPr/>
            </p:nvSpPr>
            <p:spPr>
              <a:xfrm>
                <a:off x="3180" y="3968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6" name="六边形 237775"/>
              <p:cNvSpPr/>
              <p:nvPr/>
            </p:nvSpPr>
            <p:spPr>
              <a:xfrm>
                <a:off x="3372" y="4064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7" name="六边形 237776"/>
              <p:cNvSpPr/>
              <p:nvPr/>
            </p:nvSpPr>
            <p:spPr>
              <a:xfrm rot="1666350">
                <a:off x="3391" y="3902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8" name="六边形 237777"/>
              <p:cNvSpPr/>
              <p:nvPr/>
            </p:nvSpPr>
            <p:spPr>
              <a:xfrm rot="1666350">
                <a:off x="3247" y="4190"/>
                <a:ext cx="105" cy="1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79" name="正五边形 237778"/>
              <p:cNvSpPr/>
              <p:nvPr/>
            </p:nvSpPr>
            <p:spPr>
              <a:xfrm>
                <a:off x="3312" y="404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80" name="正五边形 237779"/>
              <p:cNvSpPr/>
              <p:nvPr/>
            </p:nvSpPr>
            <p:spPr>
              <a:xfrm>
                <a:off x="3264" y="3800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81" name="正五边形 237780"/>
              <p:cNvSpPr/>
              <p:nvPr/>
            </p:nvSpPr>
            <p:spPr>
              <a:xfrm>
                <a:off x="3072" y="4136"/>
                <a:ext cx="108" cy="72"/>
              </a:xfrm>
              <a:prstGeom prst="pentagon">
                <a:avLst/>
              </a:prstGeom>
              <a:solidFill>
                <a:schemeClr val="accent2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82" name="椭圆 237781"/>
              <p:cNvSpPr/>
              <p:nvPr/>
            </p:nvSpPr>
            <p:spPr>
              <a:xfrm>
                <a:off x="3108" y="4040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83" name="六边形 237782"/>
              <p:cNvSpPr/>
              <p:nvPr/>
            </p:nvSpPr>
            <p:spPr>
              <a:xfrm>
                <a:off x="3420" y="4160"/>
                <a:ext cx="144" cy="96"/>
              </a:xfrm>
              <a:prstGeom prst="hexagon">
                <a:avLst>
                  <a:gd name="adj" fmla="val 37500"/>
                  <a:gd name="vf" fmla="val 115470"/>
                </a:avLst>
              </a:prstGeom>
              <a:solidFill>
                <a:schemeClr val="accent1"/>
              </a:solidFill>
              <a:ln w="12700" cap="sq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7784" name="椭圆 237783"/>
              <p:cNvSpPr/>
              <p:nvPr/>
            </p:nvSpPr>
            <p:spPr>
              <a:xfrm>
                <a:off x="3444" y="3992"/>
                <a:ext cx="72" cy="72"/>
              </a:xfrm>
              <a:prstGeom prst="ellipse">
                <a:avLst/>
              </a:prstGeom>
              <a:solidFill>
                <a:srgbClr val="0099FF"/>
              </a:solidFill>
              <a:ln w="12700" cap="sq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37785" name="正五边形 237784"/>
            <p:cNvSpPr/>
            <p:nvPr/>
          </p:nvSpPr>
          <p:spPr>
            <a:xfrm>
              <a:off x="4128" y="3792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86" name="六边形 237785"/>
            <p:cNvSpPr/>
            <p:nvPr/>
          </p:nvSpPr>
          <p:spPr>
            <a:xfrm>
              <a:off x="465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87" name="六边形 237786"/>
            <p:cNvSpPr/>
            <p:nvPr/>
          </p:nvSpPr>
          <p:spPr>
            <a:xfrm>
              <a:off x="3840" y="3360"/>
              <a:ext cx="192" cy="144"/>
            </a:xfrm>
            <a:prstGeom prst="hexagon">
              <a:avLst>
                <a:gd name="adj" fmla="val 33333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88" name="六边形 237787"/>
            <p:cNvSpPr/>
            <p:nvPr/>
          </p:nvSpPr>
          <p:spPr>
            <a:xfrm>
              <a:off x="4560" y="3504"/>
              <a:ext cx="144" cy="96"/>
            </a:xfrm>
            <a:prstGeom prst="hexagon">
              <a:avLst>
                <a:gd name="adj" fmla="val 375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89" name="六边形 237788"/>
            <p:cNvSpPr/>
            <p:nvPr/>
          </p:nvSpPr>
          <p:spPr>
            <a:xfrm>
              <a:off x="3168" y="3552"/>
              <a:ext cx="144" cy="14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0" name="正五边形 237789"/>
            <p:cNvSpPr/>
            <p:nvPr/>
          </p:nvSpPr>
          <p:spPr>
            <a:xfrm>
              <a:off x="3264" y="3600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1" name="正五边形 237790"/>
            <p:cNvSpPr/>
            <p:nvPr/>
          </p:nvSpPr>
          <p:spPr>
            <a:xfrm>
              <a:off x="3120" y="3936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2" name="正五边形 237791"/>
            <p:cNvSpPr/>
            <p:nvPr/>
          </p:nvSpPr>
          <p:spPr>
            <a:xfrm>
              <a:off x="3792" y="3168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3" name="正五边形 237792"/>
            <p:cNvSpPr/>
            <p:nvPr/>
          </p:nvSpPr>
          <p:spPr>
            <a:xfrm>
              <a:off x="4512" y="2928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4" name="六边形 237793"/>
            <p:cNvSpPr/>
            <p:nvPr/>
          </p:nvSpPr>
          <p:spPr>
            <a:xfrm>
              <a:off x="4032" y="3840"/>
              <a:ext cx="144" cy="14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5" name="正五边形 237794"/>
            <p:cNvSpPr/>
            <p:nvPr/>
          </p:nvSpPr>
          <p:spPr>
            <a:xfrm flipV="1">
              <a:off x="3552" y="3504"/>
              <a:ext cx="96" cy="48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6" name="正五边形 237795"/>
            <p:cNvSpPr/>
            <p:nvPr/>
          </p:nvSpPr>
          <p:spPr>
            <a:xfrm>
              <a:off x="4224" y="3264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7" name="六边形 237796"/>
            <p:cNvSpPr/>
            <p:nvPr/>
          </p:nvSpPr>
          <p:spPr>
            <a:xfrm>
              <a:off x="4080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8" name="六边形 237797"/>
            <p:cNvSpPr/>
            <p:nvPr/>
          </p:nvSpPr>
          <p:spPr>
            <a:xfrm>
              <a:off x="3984" y="360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799" name="六边形 237798"/>
            <p:cNvSpPr/>
            <p:nvPr/>
          </p:nvSpPr>
          <p:spPr>
            <a:xfrm>
              <a:off x="4368" y="2880"/>
              <a:ext cx="96" cy="48"/>
            </a:xfrm>
            <a:prstGeom prst="hexagon">
              <a:avLst>
                <a:gd name="adj" fmla="val 50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0" name="六边形 237799"/>
            <p:cNvSpPr/>
            <p:nvPr/>
          </p:nvSpPr>
          <p:spPr>
            <a:xfrm>
              <a:off x="4368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1" name="六边形 237800"/>
            <p:cNvSpPr/>
            <p:nvPr/>
          </p:nvSpPr>
          <p:spPr>
            <a:xfrm>
              <a:off x="3456" y="3360"/>
              <a:ext cx="48" cy="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2" name="六边形 237801"/>
            <p:cNvSpPr/>
            <p:nvPr/>
          </p:nvSpPr>
          <p:spPr>
            <a:xfrm>
              <a:off x="3408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3" name="六边形 237802"/>
            <p:cNvSpPr/>
            <p:nvPr/>
          </p:nvSpPr>
          <p:spPr>
            <a:xfrm>
              <a:off x="3504" y="331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4" name="六边形 237803"/>
            <p:cNvSpPr/>
            <p:nvPr/>
          </p:nvSpPr>
          <p:spPr>
            <a:xfrm>
              <a:off x="3840" y="312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5" name="六边形 237804"/>
            <p:cNvSpPr/>
            <p:nvPr/>
          </p:nvSpPr>
          <p:spPr>
            <a:xfrm>
              <a:off x="3696" y="321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6" name="六边形 237805"/>
            <p:cNvSpPr/>
            <p:nvPr/>
          </p:nvSpPr>
          <p:spPr>
            <a:xfrm>
              <a:off x="4176" y="292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7" name="正五边形 237806"/>
            <p:cNvSpPr/>
            <p:nvPr/>
          </p:nvSpPr>
          <p:spPr>
            <a:xfrm>
              <a:off x="3312" y="3408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8" name="正五边形 237807"/>
            <p:cNvSpPr/>
            <p:nvPr/>
          </p:nvSpPr>
          <p:spPr>
            <a:xfrm>
              <a:off x="4368" y="2976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09" name="正五边形 237808"/>
            <p:cNvSpPr/>
            <p:nvPr/>
          </p:nvSpPr>
          <p:spPr>
            <a:xfrm>
              <a:off x="3984" y="3216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0" name="正五边形 237809"/>
            <p:cNvSpPr/>
            <p:nvPr/>
          </p:nvSpPr>
          <p:spPr>
            <a:xfrm>
              <a:off x="3792" y="3936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1" name="正五边形 237810"/>
            <p:cNvSpPr/>
            <p:nvPr/>
          </p:nvSpPr>
          <p:spPr>
            <a:xfrm>
              <a:off x="3600" y="4176"/>
              <a:ext cx="96" cy="48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2" name="正五边形 237811"/>
            <p:cNvSpPr/>
            <p:nvPr/>
          </p:nvSpPr>
          <p:spPr>
            <a:xfrm>
              <a:off x="3360" y="4224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3" name="正五边形 237812"/>
            <p:cNvSpPr/>
            <p:nvPr/>
          </p:nvSpPr>
          <p:spPr>
            <a:xfrm>
              <a:off x="3312" y="4128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4" name="正五边形 237813"/>
            <p:cNvSpPr/>
            <p:nvPr/>
          </p:nvSpPr>
          <p:spPr>
            <a:xfrm>
              <a:off x="3168" y="4032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5" name="正五边形 237814"/>
            <p:cNvSpPr/>
            <p:nvPr/>
          </p:nvSpPr>
          <p:spPr>
            <a:xfrm>
              <a:off x="3600" y="3552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6" name="椭圆 237815"/>
            <p:cNvSpPr/>
            <p:nvPr/>
          </p:nvSpPr>
          <p:spPr>
            <a:xfrm>
              <a:off x="3648" y="3408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7" name="椭圆 237816"/>
            <p:cNvSpPr/>
            <p:nvPr/>
          </p:nvSpPr>
          <p:spPr>
            <a:xfrm>
              <a:off x="3648" y="3600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8" name="椭圆 237817"/>
            <p:cNvSpPr/>
            <p:nvPr/>
          </p:nvSpPr>
          <p:spPr>
            <a:xfrm>
              <a:off x="3216" y="4224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19" name="椭圆 237818"/>
            <p:cNvSpPr/>
            <p:nvPr/>
          </p:nvSpPr>
          <p:spPr>
            <a:xfrm>
              <a:off x="3264" y="4080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0" name="椭圆 237819"/>
            <p:cNvSpPr/>
            <p:nvPr/>
          </p:nvSpPr>
          <p:spPr>
            <a:xfrm>
              <a:off x="3696" y="4032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1" name="椭圆 237820"/>
            <p:cNvSpPr/>
            <p:nvPr/>
          </p:nvSpPr>
          <p:spPr>
            <a:xfrm>
              <a:off x="4080" y="3696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2" name="椭圆 237821"/>
            <p:cNvSpPr/>
            <p:nvPr/>
          </p:nvSpPr>
          <p:spPr>
            <a:xfrm>
              <a:off x="4272" y="3456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3" name="椭圆 237822"/>
            <p:cNvSpPr/>
            <p:nvPr/>
          </p:nvSpPr>
          <p:spPr>
            <a:xfrm>
              <a:off x="4320" y="3696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4" name="椭圆 237823"/>
            <p:cNvSpPr/>
            <p:nvPr/>
          </p:nvSpPr>
          <p:spPr>
            <a:xfrm>
              <a:off x="4320" y="3072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5" name="椭圆 237824"/>
            <p:cNvSpPr/>
            <p:nvPr/>
          </p:nvSpPr>
          <p:spPr>
            <a:xfrm>
              <a:off x="4512" y="3072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6" name="椭圆 237825"/>
            <p:cNvSpPr/>
            <p:nvPr/>
          </p:nvSpPr>
          <p:spPr>
            <a:xfrm>
              <a:off x="4464" y="3408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7" name="正五边形 237826"/>
            <p:cNvSpPr/>
            <p:nvPr/>
          </p:nvSpPr>
          <p:spPr>
            <a:xfrm>
              <a:off x="4464" y="3120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8" name="正五边形 237827"/>
            <p:cNvSpPr/>
            <p:nvPr/>
          </p:nvSpPr>
          <p:spPr>
            <a:xfrm>
              <a:off x="4560" y="3072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29" name="正五边形 237828"/>
            <p:cNvSpPr/>
            <p:nvPr/>
          </p:nvSpPr>
          <p:spPr>
            <a:xfrm>
              <a:off x="4560" y="3552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0" name="正五边形 237829"/>
            <p:cNvSpPr/>
            <p:nvPr/>
          </p:nvSpPr>
          <p:spPr>
            <a:xfrm>
              <a:off x="4608" y="3360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1" name="正五边形 237830"/>
            <p:cNvSpPr/>
            <p:nvPr/>
          </p:nvSpPr>
          <p:spPr>
            <a:xfrm>
              <a:off x="3120" y="3696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2" name="六边形 237831"/>
            <p:cNvSpPr/>
            <p:nvPr/>
          </p:nvSpPr>
          <p:spPr>
            <a:xfrm>
              <a:off x="3120" y="422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3" name="六边形 237832"/>
            <p:cNvSpPr/>
            <p:nvPr/>
          </p:nvSpPr>
          <p:spPr>
            <a:xfrm>
              <a:off x="3216" y="388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4" name="六边形 237833"/>
            <p:cNvSpPr/>
            <p:nvPr/>
          </p:nvSpPr>
          <p:spPr>
            <a:xfrm>
              <a:off x="3120" y="384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5" name="椭圆 237834"/>
            <p:cNvSpPr/>
            <p:nvPr/>
          </p:nvSpPr>
          <p:spPr>
            <a:xfrm>
              <a:off x="3264" y="3504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6" name="椭圆 237835"/>
            <p:cNvSpPr/>
            <p:nvPr/>
          </p:nvSpPr>
          <p:spPr>
            <a:xfrm>
              <a:off x="4176" y="3168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7" name="椭圆 237836"/>
            <p:cNvSpPr/>
            <p:nvPr/>
          </p:nvSpPr>
          <p:spPr>
            <a:xfrm>
              <a:off x="4416" y="3216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8" name="椭圆 237837"/>
            <p:cNvSpPr/>
            <p:nvPr/>
          </p:nvSpPr>
          <p:spPr>
            <a:xfrm>
              <a:off x="4416" y="2976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39" name="椭圆 237838"/>
            <p:cNvSpPr/>
            <p:nvPr/>
          </p:nvSpPr>
          <p:spPr>
            <a:xfrm>
              <a:off x="3312" y="3696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0" name="椭圆 237839"/>
            <p:cNvSpPr/>
            <p:nvPr/>
          </p:nvSpPr>
          <p:spPr>
            <a:xfrm>
              <a:off x="3360" y="3792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1" name="椭圆 237840"/>
            <p:cNvSpPr/>
            <p:nvPr/>
          </p:nvSpPr>
          <p:spPr>
            <a:xfrm>
              <a:off x="3840" y="3984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2" name="椭圆 237841"/>
            <p:cNvSpPr/>
            <p:nvPr/>
          </p:nvSpPr>
          <p:spPr>
            <a:xfrm>
              <a:off x="4032" y="3024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3" name="椭圆 237842"/>
            <p:cNvSpPr/>
            <p:nvPr/>
          </p:nvSpPr>
          <p:spPr>
            <a:xfrm>
              <a:off x="4416" y="2832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4" name="椭圆 237843"/>
            <p:cNvSpPr/>
            <p:nvPr/>
          </p:nvSpPr>
          <p:spPr>
            <a:xfrm>
              <a:off x="3456" y="3360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5" name="椭圆 237844"/>
            <p:cNvSpPr/>
            <p:nvPr/>
          </p:nvSpPr>
          <p:spPr>
            <a:xfrm>
              <a:off x="4224" y="3792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6" name="六边形 237845"/>
            <p:cNvSpPr/>
            <p:nvPr/>
          </p:nvSpPr>
          <p:spPr>
            <a:xfrm>
              <a:off x="3552" y="4080"/>
              <a:ext cx="144" cy="96"/>
            </a:xfrm>
            <a:prstGeom prst="hexagon">
              <a:avLst>
                <a:gd name="adj" fmla="val 5625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7" name="任意多边形 237846"/>
            <p:cNvSpPr/>
            <p:nvPr/>
          </p:nvSpPr>
          <p:spPr>
            <a:xfrm flipV="1">
              <a:off x="3024" y="3504"/>
              <a:ext cx="576" cy="816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18900" y="10800"/>
                </a:cxn>
                <a:cxn ang="90">
                  <a:pos x="10800" y="21600"/>
                </a:cxn>
                <a:cxn ang="180">
                  <a:pos x="2700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8" name="六边形 237847"/>
            <p:cNvSpPr/>
            <p:nvPr/>
          </p:nvSpPr>
          <p:spPr>
            <a:xfrm>
              <a:off x="3648" y="374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49" name="六边形 237848"/>
            <p:cNvSpPr/>
            <p:nvPr/>
          </p:nvSpPr>
          <p:spPr>
            <a:xfrm>
              <a:off x="3984" y="340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50" name="椭圆 237849"/>
            <p:cNvSpPr/>
            <p:nvPr/>
          </p:nvSpPr>
          <p:spPr>
            <a:xfrm>
              <a:off x="3936" y="3408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51" name="椭圆 237850"/>
            <p:cNvSpPr/>
            <p:nvPr/>
          </p:nvSpPr>
          <p:spPr>
            <a:xfrm>
              <a:off x="3360" y="3936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52" name="正五边形 237851"/>
            <p:cNvSpPr/>
            <p:nvPr/>
          </p:nvSpPr>
          <p:spPr>
            <a:xfrm>
              <a:off x="4080" y="3408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53" name="正五边形 237852"/>
            <p:cNvSpPr/>
            <p:nvPr/>
          </p:nvSpPr>
          <p:spPr>
            <a:xfrm>
              <a:off x="3984" y="3600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54" name="椭圆 237853"/>
            <p:cNvSpPr/>
            <p:nvPr/>
          </p:nvSpPr>
          <p:spPr>
            <a:xfrm>
              <a:off x="4176" y="3312"/>
              <a:ext cx="96" cy="96"/>
            </a:xfrm>
            <a:prstGeom prst="ellipse">
              <a:avLst/>
            </a:prstGeom>
            <a:solidFill>
              <a:srgbClr val="0099FF"/>
            </a:solidFill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55" name="正五边形 237854"/>
            <p:cNvSpPr/>
            <p:nvPr/>
          </p:nvSpPr>
          <p:spPr>
            <a:xfrm>
              <a:off x="3840" y="3456"/>
              <a:ext cx="96" cy="96"/>
            </a:xfrm>
            <a:prstGeom prst="pentagon">
              <a:avLst/>
            </a:prstGeom>
            <a:solidFill>
              <a:schemeClr val="accent2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7856" name="六边形 237855"/>
            <p:cNvSpPr/>
            <p:nvPr/>
          </p:nvSpPr>
          <p:spPr>
            <a:xfrm>
              <a:off x="3312" y="360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37857" name="直接连接符 237856"/>
          <p:cNvSpPr/>
          <p:nvPr/>
        </p:nvSpPr>
        <p:spPr>
          <a:xfrm>
            <a:off x="0" y="1642110"/>
            <a:ext cx="9144000" cy="0"/>
          </a:xfrm>
          <a:prstGeom prst="line">
            <a:avLst/>
          </a:prstGeom>
          <a:ln w="76200" cap="sq" cmpd="sng">
            <a:solidFill>
              <a:srgbClr val="1F03F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灯片编号占位符 1"/>
          <p:cNvSpPr/>
          <p:nvPr>
            <p:ph type="sldNum" sz="quarter" idx="12"/>
          </p:nvPr>
        </p:nvSpPr>
        <p:spPr>
          <a:xfrm>
            <a:off x="6597650" y="6182360"/>
            <a:ext cx="1905000" cy="457200"/>
          </a:xfrm>
        </p:spPr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>
                                            <p:txEl>
                                              <p:charRg st="0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7572">
                                            <p:txEl>
                                              <p:charRg st="0" end="1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76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dvAuto="100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rgbClr val="0000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40642" name="文本占位符 240641"/>
          <p:cNvSpPr>
            <a:spLocks noGrp="1"/>
          </p:cNvSpPr>
          <p:nvPr>
            <p:ph type="body" idx="1"/>
          </p:nvPr>
        </p:nvSpPr>
        <p:spPr>
          <a:xfrm>
            <a:off x="0" y="4843780"/>
            <a:ext cx="9143365" cy="2286000"/>
          </a:xfrm>
        </p:spPr>
        <p:txBody>
          <a:bodyPr/>
          <a:p>
            <a:pPr>
              <a:lnSpc>
                <a:spcPct val="100000"/>
              </a:lnSpc>
              <a:buNone/>
            </a:pPr>
            <a:r>
              <a:rPr lang="en-US" altLang="zh-CN" b="1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1996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年重庆市綦江县投资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多万元建成了一座跨度</a:t>
            </a:r>
            <a:r>
              <a:rPr lang="zh-CN" altLang="zh-CN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200m的步行桥，由于其形似彩虹，故命名为“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綦江</a:t>
            </a:r>
            <a:r>
              <a:rPr lang="zh-CN" altLang="zh-CN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彩虹桥”，并成为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綦江人民的一个骄傲</a:t>
            </a:r>
            <a:r>
              <a:rPr lang="zh-CN" altLang="en-US" b="1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。</a:t>
            </a:r>
            <a:endParaRPr lang="zh-CN" altLang="en-US" b="1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aphicFrame>
        <p:nvGraphicFramePr>
          <p:cNvPr id="240644" name="对象 240643"/>
          <p:cNvGraphicFramePr/>
          <p:nvPr/>
        </p:nvGraphicFramePr>
        <p:xfrm>
          <a:off x="4575175" y="3383915"/>
          <a:ext cx="2238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" r:id="rId1" imgW="223520" imgH="685800" progId="Word.Document.8">
                  <p:embed/>
                </p:oleObj>
              </mc:Choice>
              <mc:Fallback>
                <p:oleObj name="" r:id="rId1" imgW="223520" imgH="685800" progId="Word.Document.8">
                  <p:embed/>
                  <p:pic>
                    <p:nvPicPr>
                      <p:cNvPr id="0" name="图片 309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75175" y="3383915"/>
                        <a:ext cx="223838" cy="685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0645" name="组合 240644"/>
          <p:cNvGrpSpPr/>
          <p:nvPr/>
        </p:nvGrpSpPr>
        <p:grpSpPr>
          <a:xfrm>
            <a:off x="0" y="1676400"/>
            <a:ext cx="9158288" cy="4489450"/>
            <a:chOff x="-9" y="2400"/>
            <a:chExt cx="5769" cy="2828"/>
          </a:xfrm>
        </p:grpSpPr>
        <p:sp>
          <p:nvSpPr>
            <p:cNvPr id="240646" name="矩形 240645"/>
            <p:cNvSpPr/>
            <p:nvPr/>
          </p:nvSpPr>
          <p:spPr>
            <a:xfrm>
              <a:off x="-9" y="2965"/>
              <a:ext cx="5760" cy="192"/>
            </a:xfrm>
            <a:prstGeom prst="rect">
              <a:avLst/>
            </a:prstGeom>
            <a:pattFill prst="ltVert">
              <a:fgClr>
                <a:srgbClr val="FF0066"/>
              </a:fgClr>
              <a:bgClr>
                <a:srgbClr val="B3E1B3"/>
              </a:bgClr>
            </a:pattFill>
            <a:ln w="57150" cap="flat" cmpd="sng">
              <a:solidFill>
                <a:srgbClr val="EE270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aphicFrame>
          <p:nvGraphicFramePr>
            <p:cNvPr id="240647" name="对象 240646"/>
            <p:cNvGraphicFramePr/>
            <p:nvPr/>
          </p:nvGraphicFramePr>
          <p:xfrm>
            <a:off x="2208" y="2688"/>
            <a:ext cx="169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" r:id="rId3" imgW="476885" imgH="1401445" progId="MS_ClipArt_Gallery.5">
                    <p:embed/>
                  </p:oleObj>
                </mc:Choice>
                <mc:Fallback>
                  <p:oleObj name="" r:id="rId3" imgW="476885" imgH="1401445" progId="MS_ClipArt_Gallery.5">
                    <p:embed/>
                    <p:pic>
                      <p:nvPicPr>
                        <p:cNvPr id="0" name="图片 309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08" y="2688"/>
                          <a:ext cx="169" cy="49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648" name="对象 240647"/>
            <p:cNvGraphicFramePr/>
            <p:nvPr/>
          </p:nvGraphicFramePr>
          <p:xfrm>
            <a:off x="2400" y="2688"/>
            <a:ext cx="362" cy="4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" name="" r:id="rId5" imgW="913765" imgH="1176655" progId="MS_ClipArt_Gallery.5">
                    <p:embed/>
                  </p:oleObj>
                </mc:Choice>
                <mc:Fallback>
                  <p:oleObj name="" r:id="rId5" imgW="913765" imgH="1176655" progId="MS_ClipArt_Gallery.5">
                    <p:embed/>
                    <p:pic>
                      <p:nvPicPr>
                        <p:cNvPr id="0" name="图片 309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00" y="2688"/>
                          <a:ext cx="362" cy="4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649" name="对象 240648"/>
            <p:cNvGraphicFramePr/>
            <p:nvPr/>
          </p:nvGraphicFramePr>
          <p:xfrm>
            <a:off x="3124" y="2688"/>
            <a:ext cx="412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" r:id="rId7" imgW="1029335" imgH="1116330" progId="MS_ClipArt_Gallery.5">
                    <p:embed/>
                  </p:oleObj>
                </mc:Choice>
                <mc:Fallback>
                  <p:oleObj name="" r:id="rId7" imgW="1029335" imgH="1116330" progId="MS_ClipArt_Gallery.5">
                    <p:embed/>
                    <p:pic>
                      <p:nvPicPr>
                        <p:cNvPr id="0" name="图片 309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24" y="2688"/>
                          <a:ext cx="412" cy="44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650" name="对象 240649"/>
            <p:cNvGraphicFramePr/>
            <p:nvPr/>
          </p:nvGraphicFramePr>
          <p:xfrm>
            <a:off x="5184" y="2592"/>
            <a:ext cx="331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" r:id="rId9" imgW="1049655" imgH="1798955" progId="MS_ClipArt_Gallery.5">
                    <p:embed/>
                  </p:oleObj>
                </mc:Choice>
                <mc:Fallback>
                  <p:oleObj name="" r:id="rId9" imgW="1049655" imgH="1798955" progId="MS_ClipArt_Gallery.5">
                    <p:embed/>
                    <p:pic>
                      <p:nvPicPr>
                        <p:cNvPr id="0" name="图片 309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84" y="2592"/>
                          <a:ext cx="331" cy="56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651" name="对象 240650"/>
            <p:cNvGraphicFramePr/>
            <p:nvPr/>
          </p:nvGraphicFramePr>
          <p:xfrm>
            <a:off x="3888" y="2736"/>
            <a:ext cx="150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" r:id="rId11" imgW="476885" imgH="1401445" progId="MS_ClipArt_Gallery.5">
                    <p:embed/>
                  </p:oleObj>
                </mc:Choice>
                <mc:Fallback>
                  <p:oleObj name="" r:id="rId11" imgW="476885" imgH="1401445" progId="MS_ClipArt_Gallery.5">
                    <p:embed/>
                    <p:pic>
                      <p:nvPicPr>
                        <p:cNvPr id="0" name="图片 309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88" y="2736"/>
                          <a:ext cx="150" cy="44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652" name="对象 240651"/>
            <p:cNvGraphicFramePr/>
            <p:nvPr/>
          </p:nvGraphicFramePr>
          <p:xfrm>
            <a:off x="288" y="2592"/>
            <a:ext cx="262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8" name="" r:id="rId12" imgW="830580" imgH="1778635" progId="MS_ClipArt_Gallery.5">
                    <p:embed/>
                  </p:oleObj>
                </mc:Choice>
                <mc:Fallback>
                  <p:oleObj name="" r:id="rId12" imgW="830580" imgH="1778635" progId="MS_ClipArt_Gallery.5">
                    <p:embed/>
                    <p:pic>
                      <p:nvPicPr>
                        <p:cNvPr id="0" name="图片 3097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88" y="2592"/>
                          <a:ext cx="262" cy="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0653" name="矩形 240652"/>
            <p:cNvSpPr/>
            <p:nvPr/>
          </p:nvSpPr>
          <p:spPr>
            <a:xfrm>
              <a:off x="0" y="3168"/>
              <a:ext cx="5760" cy="192"/>
            </a:xfrm>
            <a:prstGeom prst="rect">
              <a:avLst/>
            </a:prstGeom>
            <a:solidFill>
              <a:srgbClr val="56BCFA"/>
            </a:solidFill>
            <a:ln w="3810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0654" name="矩形 240653"/>
            <p:cNvSpPr/>
            <p:nvPr/>
          </p:nvSpPr>
          <p:spPr>
            <a:xfrm>
              <a:off x="0" y="3312"/>
              <a:ext cx="480" cy="1008"/>
            </a:xfrm>
            <a:prstGeom prst="rect">
              <a:avLst/>
            </a:prstGeom>
            <a:gradFill rotWithShape="0">
              <a:gsLst>
                <a:gs pos="0">
                  <a:srgbClr val="56BCFA"/>
                </a:gs>
                <a:gs pos="100000">
                  <a:srgbClr val="56BCFA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0655" name="矩形 240654"/>
            <p:cNvSpPr/>
            <p:nvPr/>
          </p:nvSpPr>
          <p:spPr>
            <a:xfrm>
              <a:off x="5280" y="3312"/>
              <a:ext cx="480" cy="1008"/>
            </a:xfrm>
            <a:prstGeom prst="rect">
              <a:avLst/>
            </a:prstGeom>
            <a:gradFill rotWithShape="0">
              <a:gsLst>
                <a:gs pos="0">
                  <a:srgbClr val="56BCFA"/>
                </a:gs>
                <a:gs pos="100000">
                  <a:srgbClr val="56BCFA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0656" name="任意多边形 240655"/>
            <p:cNvSpPr/>
            <p:nvPr/>
          </p:nvSpPr>
          <p:spPr>
            <a:xfrm>
              <a:off x="171" y="2400"/>
              <a:ext cx="5423" cy="2828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10955 h 21600"/>
              </a:gdLst>
              <a:ahLst/>
              <a:cxnLst>
                <a:cxn ang="270">
                  <a:pos x="10800" y="0"/>
                </a:cxn>
                <a:cxn ang="180">
                  <a:pos x="654" y="10946"/>
                </a:cxn>
                <a:cxn ang="270">
                  <a:pos x="10800" y="1306"/>
                </a:cxn>
                <a:cxn ang="0">
                  <a:pos x="20945" y="10946"/>
                </a:cxn>
              </a:cxnLst>
              <a:rect l="txL" t="txT" r="txR" b="txB"/>
              <a:pathLst>
                <a:path w="21600" h="21600">
                  <a:moveTo>
                    <a:pt x="1306" y="10936"/>
                  </a:moveTo>
                  <a:arcTo wR="9494" hR="9494" stAng="10750396" swAng="10899208"/>
                  <a:lnTo>
                    <a:pt x="21598" y="10955"/>
                  </a:lnTo>
                  <a:arcTo wR="10800" hR="10800" stAng="49604" swAng="-10899208"/>
                  <a:close/>
                </a:path>
              </a:pathLst>
            </a:custGeom>
            <a:gradFill rotWithShape="0">
              <a:gsLst>
                <a:gs pos="0">
                  <a:srgbClr val="FF0066"/>
                </a:gs>
                <a:gs pos="50000">
                  <a:srgbClr val="FFFF00"/>
                </a:gs>
                <a:gs pos="100000">
                  <a:srgbClr val="FF0066"/>
                </a:gs>
              </a:gsLst>
              <a:lin ang="5400000" scaled="1"/>
              <a:tileRect/>
            </a:gradFill>
            <a:ln w="5715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40657" name="组合 240656"/>
            <p:cNvGrpSpPr/>
            <p:nvPr/>
          </p:nvGrpSpPr>
          <p:grpSpPr>
            <a:xfrm>
              <a:off x="1056" y="2592"/>
              <a:ext cx="3696" cy="594"/>
              <a:chOff x="1056" y="2592"/>
              <a:chExt cx="3696" cy="594"/>
            </a:xfrm>
          </p:grpSpPr>
          <p:sp>
            <p:nvSpPr>
              <p:cNvPr id="240658" name="直接连接符 240657"/>
              <p:cNvSpPr/>
              <p:nvPr/>
            </p:nvSpPr>
            <p:spPr>
              <a:xfrm flipV="1">
                <a:off x="288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59" name="直接连接符 240658"/>
              <p:cNvSpPr/>
              <p:nvPr/>
            </p:nvSpPr>
            <p:spPr>
              <a:xfrm flipV="1">
                <a:off x="312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0" name="直接连接符 240659"/>
              <p:cNvSpPr/>
              <p:nvPr/>
            </p:nvSpPr>
            <p:spPr>
              <a:xfrm flipV="1">
                <a:off x="264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1" name="直接连接符 240660"/>
              <p:cNvSpPr/>
              <p:nvPr/>
            </p:nvSpPr>
            <p:spPr>
              <a:xfrm flipV="1">
                <a:off x="336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2" name="直接连接符 240661"/>
              <p:cNvSpPr/>
              <p:nvPr/>
            </p:nvSpPr>
            <p:spPr>
              <a:xfrm flipV="1">
                <a:off x="240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3" name="直接连接符 240662"/>
              <p:cNvSpPr/>
              <p:nvPr/>
            </p:nvSpPr>
            <p:spPr>
              <a:xfrm flipV="1">
                <a:off x="3600" y="2644"/>
                <a:ext cx="0" cy="52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4" name="直接连接符 240663"/>
              <p:cNvSpPr/>
              <p:nvPr/>
            </p:nvSpPr>
            <p:spPr>
              <a:xfrm flipV="1">
                <a:off x="2160" y="2644"/>
                <a:ext cx="0" cy="52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5" name="直接连接符 240664"/>
              <p:cNvSpPr/>
              <p:nvPr/>
            </p:nvSpPr>
            <p:spPr>
              <a:xfrm flipV="1">
                <a:off x="3840" y="2697"/>
                <a:ext cx="0" cy="471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6" name="直接连接符 240665"/>
              <p:cNvSpPr/>
              <p:nvPr/>
            </p:nvSpPr>
            <p:spPr>
              <a:xfrm flipV="1">
                <a:off x="1920" y="2697"/>
                <a:ext cx="0" cy="471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7" name="直接连接符 240666"/>
              <p:cNvSpPr/>
              <p:nvPr/>
            </p:nvSpPr>
            <p:spPr>
              <a:xfrm flipV="1">
                <a:off x="4080" y="2749"/>
                <a:ext cx="0" cy="419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8" name="直接连接符 240667"/>
              <p:cNvSpPr/>
              <p:nvPr/>
            </p:nvSpPr>
            <p:spPr>
              <a:xfrm flipV="1">
                <a:off x="1680" y="2749"/>
                <a:ext cx="0" cy="419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69" name="直接连接符 240668"/>
              <p:cNvSpPr/>
              <p:nvPr/>
            </p:nvSpPr>
            <p:spPr>
              <a:xfrm flipV="1">
                <a:off x="4320" y="2832"/>
                <a:ext cx="0" cy="33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70" name="直接连接符 240669"/>
              <p:cNvSpPr/>
              <p:nvPr/>
            </p:nvSpPr>
            <p:spPr>
              <a:xfrm flipH="1" flipV="1">
                <a:off x="1460" y="2811"/>
                <a:ext cx="4" cy="357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71" name="直接连接符 240670"/>
              <p:cNvSpPr/>
              <p:nvPr/>
            </p:nvSpPr>
            <p:spPr>
              <a:xfrm flipV="1">
                <a:off x="4547" y="2928"/>
                <a:ext cx="0" cy="247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72" name="直接连接符 240671"/>
              <p:cNvSpPr/>
              <p:nvPr/>
            </p:nvSpPr>
            <p:spPr>
              <a:xfrm flipV="1">
                <a:off x="1239" y="2898"/>
                <a:ext cx="0" cy="288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73" name="直接连接符 240672"/>
              <p:cNvSpPr/>
              <p:nvPr/>
            </p:nvSpPr>
            <p:spPr>
              <a:xfrm flipV="1">
                <a:off x="4752" y="3024"/>
                <a:ext cx="0" cy="14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0674" name="直接连接符 240673"/>
              <p:cNvSpPr/>
              <p:nvPr/>
            </p:nvSpPr>
            <p:spPr>
              <a:xfrm flipV="1">
                <a:off x="1056" y="3024"/>
                <a:ext cx="0" cy="14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2" name="灯片编号占位符 1"/>
          <p:cNvSpPr/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6390" y="1631315"/>
            <a:ext cx="6292215" cy="28346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rcRect l="20784"/>
          <a:stretch>
            <a:fillRect/>
          </a:stretch>
        </p:blipFill>
        <p:spPr>
          <a:xfrm>
            <a:off x="0" y="1631315"/>
            <a:ext cx="3884295" cy="2834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01925" y="880745"/>
            <a:ext cx="3027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b="0" dirty="0">
                <a:ln w="12700" cap="flat" cmpd="sng">
                  <a:solidFill>
                    <a:srgbClr val="0000FF">
                      <a:alpha val="100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100000"/>
                  </a:srgbClr>
                </a:solidFill>
                <a:effectLst>
                  <a:outerShdw dist="45791" dir="2021404" algn="ctr" rotWithShape="0">
                    <a:srgbClr val="808080">
                      <a:alpha val="10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綦江彩虹桥惨案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rgbClr val="0000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41666" name="文本占位符 241665"/>
          <p:cNvSpPr>
            <a:spLocks noGrp="1"/>
          </p:cNvSpPr>
          <p:nvPr>
            <p:ph type="body" idx="1"/>
          </p:nvPr>
        </p:nvSpPr>
        <p:spPr>
          <a:xfrm>
            <a:off x="762000" y="4267200"/>
            <a:ext cx="7391400" cy="1828800"/>
          </a:xfrm>
        </p:spPr>
        <p:txBody>
          <a:bodyPr/>
          <a:p>
            <a:pPr>
              <a:buNone/>
            </a:pPr>
            <a:r>
              <a:rPr lang="en-US" altLang="zh-CN" sz="2800" b="1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可是，谁能料到这座漂亮的彩虹桥自建成之日起就是一座“危桥”。从它的设计、施工等各方面都不符合桥梁建筑规范。</a:t>
            </a:r>
            <a:endParaRPr lang="zh-CN" altLang="en-US" sz="2800" b="1" dirty="0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41667" name="矩形 241666"/>
          <p:cNvSpPr>
            <a:spLocks noTextEdit="1"/>
          </p:cNvSpPr>
          <p:nvPr/>
        </p:nvSpPr>
        <p:spPr>
          <a:xfrm>
            <a:off x="762000" y="381000"/>
            <a:ext cx="7772400" cy="27432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566323"/>
                <a:gd name="adj2" fmla="val 66463"/>
              </a:avLst>
            </a:prstTxWarp>
            <a:norm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</a:lstStyle>
          <a:p>
            <a:pPr lvl="0" algn="ctr"/>
            <a:r>
              <a:rPr sz="3600" b="0" dirty="0">
                <a:ln w="12700" cap="flat" cmpd="sng">
                  <a:solidFill>
                    <a:srgbClr val="0000FF">
                      <a:alpha val="100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100000"/>
                  </a:srgbClr>
                </a:solidFill>
                <a:effectLst>
                  <a:outerShdw dist="45791" dir="2021404" algn="ctr" rotWithShape="0">
                    <a:srgbClr val="808080">
                      <a:alpha val="10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綦江彩虹桥惨案</a:t>
            </a:r>
            <a:endParaRPr sz="3600" b="0" dirty="0">
              <a:ln w="12700" cap="flat" cmpd="sng">
                <a:solidFill>
                  <a:srgbClr val="0000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>
                  <a:alpha val="100000"/>
                </a:srgbClr>
              </a:solidFill>
              <a:effectLst>
                <a:outerShdw dist="45791" dir="2021404" algn="ctr" rotWithShape="0">
                  <a:srgbClr val="808080">
                    <a:alpha val="10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41668" name="组合 241667"/>
          <p:cNvGrpSpPr/>
          <p:nvPr/>
        </p:nvGrpSpPr>
        <p:grpSpPr>
          <a:xfrm>
            <a:off x="0" y="1676400"/>
            <a:ext cx="9158288" cy="4489450"/>
            <a:chOff x="-9" y="2400"/>
            <a:chExt cx="5769" cy="2828"/>
          </a:xfrm>
        </p:grpSpPr>
        <p:sp>
          <p:nvSpPr>
            <p:cNvPr id="241669" name="矩形 241668"/>
            <p:cNvSpPr/>
            <p:nvPr/>
          </p:nvSpPr>
          <p:spPr>
            <a:xfrm>
              <a:off x="-9" y="2965"/>
              <a:ext cx="5760" cy="192"/>
            </a:xfrm>
            <a:prstGeom prst="rect">
              <a:avLst/>
            </a:prstGeom>
            <a:pattFill prst="ltVert">
              <a:fgClr>
                <a:srgbClr val="FF0066"/>
              </a:fgClr>
              <a:bgClr>
                <a:srgbClr val="B3E1B3"/>
              </a:bgClr>
            </a:pattFill>
            <a:ln w="57150" cap="flat" cmpd="sng">
              <a:solidFill>
                <a:srgbClr val="EE270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aphicFrame>
          <p:nvGraphicFramePr>
            <p:cNvPr id="241670" name="对象 241669"/>
            <p:cNvGraphicFramePr/>
            <p:nvPr/>
          </p:nvGraphicFramePr>
          <p:xfrm>
            <a:off x="2208" y="2688"/>
            <a:ext cx="169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4" name="" r:id="rId1" imgW="476885" imgH="1401445" progId="MS_ClipArt_Gallery.5">
                    <p:embed/>
                  </p:oleObj>
                </mc:Choice>
                <mc:Fallback>
                  <p:oleObj name="" r:id="rId1" imgW="476885" imgH="1401445" progId="MS_ClipArt_Gallery.5">
                    <p:embed/>
                    <p:pic>
                      <p:nvPicPr>
                        <p:cNvPr id="0" name="图片 3103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208" y="2688"/>
                          <a:ext cx="169" cy="49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671" name="对象 241670"/>
            <p:cNvGraphicFramePr/>
            <p:nvPr/>
          </p:nvGraphicFramePr>
          <p:xfrm>
            <a:off x="2400" y="2688"/>
            <a:ext cx="362" cy="4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2" name="" r:id="rId3" imgW="913765" imgH="1176655" progId="MS_ClipArt_Gallery.5">
                    <p:embed/>
                  </p:oleObj>
                </mc:Choice>
                <mc:Fallback>
                  <p:oleObj name="" r:id="rId3" imgW="913765" imgH="1176655" progId="MS_ClipArt_Gallery.5">
                    <p:embed/>
                    <p:pic>
                      <p:nvPicPr>
                        <p:cNvPr id="0" name="图片 310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400" y="2688"/>
                          <a:ext cx="362" cy="4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672" name="对象 241671"/>
            <p:cNvGraphicFramePr/>
            <p:nvPr/>
          </p:nvGraphicFramePr>
          <p:xfrm>
            <a:off x="3124" y="2688"/>
            <a:ext cx="412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" r:id="rId5" imgW="1029335" imgH="1116330" progId="MS_ClipArt_Gallery.5">
                    <p:embed/>
                  </p:oleObj>
                </mc:Choice>
                <mc:Fallback>
                  <p:oleObj name="" r:id="rId5" imgW="1029335" imgH="1116330" progId="MS_ClipArt_Gallery.5">
                    <p:embed/>
                    <p:pic>
                      <p:nvPicPr>
                        <p:cNvPr id="0" name="图片 309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124" y="2688"/>
                          <a:ext cx="412" cy="44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673" name="对象 241672"/>
            <p:cNvGraphicFramePr/>
            <p:nvPr/>
          </p:nvGraphicFramePr>
          <p:xfrm>
            <a:off x="5184" y="2592"/>
            <a:ext cx="331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3" name="" r:id="rId7" imgW="1049655" imgH="1798955" progId="MS_ClipArt_Gallery.5">
                    <p:embed/>
                  </p:oleObj>
                </mc:Choice>
                <mc:Fallback>
                  <p:oleObj name="" r:id="rId7" imgW="1049655" imgH="1798955" progId="MS_ClipArt_Gallery.5">
                    <p:embed/>
                    <p:pic>
                      <p:nvPicPr>
                        <p:cNvPr id="0" name="图片 310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84" y="2592"/>
                          <a:ext cx="331" cy="56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674" name="对象 241673"/>
            <p:cNvGraphicFramePr/>
            <p:nvPr/>
          </p:nvGraphicFramePr>
          <p:xfrm>
            <a:off x="3888" y="2736"/>
            <a:ext cx="150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" r:id="rId9" imgW="476885" imgH="1401445" progId="MS_ClipArt_Gallery.5">
                    <p:embed/>
                  </p:oleObj>
                </mc:Choice>
                <mc:Fallback>
                  <p:oleObj name="" r:id="rId9" imgW="476885" imgH="1401445" progId="MS_ClipArt_Gallery.5">
                    <p:embed/>
                    <p:pic>
                      <p:nvPicPr>
                        <p:cNvPr id="0" name="图片 3099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888" y="2736"/>
                          <a:ext cx="150" cy="44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675" name="对象 241674"/>
            <p:cNvGraphicFramePr/>
            <p:nvPr/>
          </p:nvGraphicFramePr>
          <p:xfrm>
            <a:off x="288" y="2592"/>
            <a:ext cx="262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" r:id="rId10" imgW="830580" imgH="1778635" progId="MS_ClipArt_Gallery.5">
                    <p:embed/>
                  </p:oleObj>
                </mc:Choice>
                <mc:Fallback>
                  <p:oleObj name="" r:id="rId10" imgW="830580" imgH="1778635" progId="MS_ClipArt_Gallery.5">
                    <p:embed/>
                    <p:pic>
                      <p:nvPicPr>
                        <p:cNvPr id="0" name="图片 3100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88" y="2592"/>
                          <a:ext cx="262" cy="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1676" name="矩形 241675"/>
            <p:cNvSpPr/>
            <p:nvPr/>
          </p:nvSpPr>
          <p:spPr>
            <a:xfrm>
              <a:off x="0" y="3168"/>
              <a:ext cx="5760" cy="192"/>
            </a:xfrm>
            <a:prstGeom prst="rect">
              <a:avLst/>
            </a:prstGeom>
            <a:solidFill>
              <a:srgbClr val="56BCFA"/>
            </a:solidFill>
            <a:ln w="3810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677" name="矩形 241676"/>
            <p:cNvSpPr/>
            <p:nvPr/>
          </p:nvSpPr>
          <p:spPr>
            <a:xfrm>
              <a:off x="0" y="3312"/>
              <a:ext cx="480" cy="1008"/>
            </a:xfrm>
            <a:prstGeom prst="rect">
              <a:avLst/>
            </a:prstGeom>
            <a:gradFill rotWithShape="0">
              <a:gsLst>
                <a:gs pos="0">
                  <a:srgbClr val="56BCFA"/>
                </a:gs>
                <a:gs pos="100000">
                  <a:srgbClr val="56BCFA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678" name="矩形 241677"/>
            <p:cNvSpPr/>
            <p:nvPr/>
          </p:nvSpPr>
          <p:spPr>
            <a:xfrm>
              <a:off x="5280" y="3312"/>
              <a:ext cx="480" cy="1008"/>
            </a:xfrm>
            <a:prstGeom prst="rect">
              <a:avLst/>
            </a:prstGeom>
            <a:gradFill rotWithShape="0">
              <a:gsLst>
                <a:gs pos="0">
                  <a:srgbClr val="56BCFA"/>
                </a:gs>
                <a:gs pos="100000">
                  <a:srgbClr val="56BCFA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679" name="任意多边形 241678"/>
            <p:cNvSpPr/>
            <p:nvPr/>
          </p:nvSpPr>
          <p:spPr>
            <a:xfrm>
              <a:off x="171" y="2400"/>
              <a:ext cx="5423" cy="2828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10955 h 21600"/>
              </a:gdLst>
              <a:ahLst/>
              <a:cxnLst>
                <a:cxn ang="270">
                  <a:pos x="10800" y="0"/>
                </a:cxn>
                <a:cxn ang="180">
                  <a:pos x="654" y="10946"/>
                </a:cxn>
                <a:cxn ang="270">
                  <a:pos x="10800" y="1306"/>
                </a:cxn>
                <a:cxn ang="0">
                  <a:pos x="20945" y="10946"/>
                </a:cxn>
              </a:cxnLst>
              <a:rect l="txL" t="txT" r="txR" b="txB"/>
              <a:pathLst>
                <a:path w="21600" h="21600">
                  <a:moveTo>
                    <a:pt x="1306" y="10936"/>
                  </a:moveTo>
                  <a:arcTo wR="9494" hR="9494" stAng="10750396" swAng="10899208"/>
                  <a:lnTo>
                    <a:pt x="21598" y="10955"/>
                  </a:lnTo>
                  <a:arcTo wR="10800" hR="10800" stAng="49604" swAng="-10899208"/>
                  <a:close/>
                </a:path>
              </a:pathLst>
            </a:custGeom>
            <a:gradFill rotWithShape="0">
              <a:gsLst>
                <a:gs pos="0">
                  <a:srgbClr val="FF0066"/>
                </a:gs>
                <a:gs pos="50000">
                  <a:srgbClr val="FFFF00"/>
                </a:gs>
                <a:gs pos="100000">
                  <a:srgbClr val="FF0066"/>
                </a:gs>
              </a:gsLst>
              <a:lin ang="5400000" scaled="1"/>
              <a:tileRect/>
            </a:gradFill>
            <a:ln w="5715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41680" name="组合 241679"/>
            <p:cNvGrpSpPr/>
            <p:nvPr/>
          </p:nvGrpSpPr>
          <p:grpSpPr>
            <a:xfrm>
              <a:off x="1056" y="2592"/>
              <a:ext cx="3696" cy="594"/>
              <a:chOff x="1056" y="2592"/>
              <a:chExt cx="3696" cy="594"/>
            </a:xfrm>
          </p:grpSpPr>
          <p:sp>
            <p:nvSpPr>
              <p:cNvPr id="241681" name="直接连接符 241680"/>
              <p:cNvSpPr/>
              <p:nvPr/>
            </p:nvSpPr>
            <p:spPr>
              <a:xfrm flipV="1">
                <a:off x="288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2" name="直接连接符 241681"/>
              <p:cNvSpPr/>
              <p:nvPr/>
            </p:nvSpPr>
            <p:spPr>
              <a:xfrm flipV="1">
                <a:off x="312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3" name="直接连接符 241682"/>
              <p:cNvSpPr/>
              <p:nvPr/>
            </p:nvSpPr>
            <p:spPr>
              <a:xfrm flipV="1">
                <a:off x="264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4" name="直接连接符 241683"/>
              <p:cNvSpPr/>
              <p:nvPr/>
            </p:nvSpPr>
            <p:spPr>
              <a:xfrm flipV="1">
                <a:off x="336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5" name="直接连接符 241684"/>
              <p:cNvSpPr/>
              <p:nvPr/>
            </p:nvSpPr>
            <p:spPr>
              <a:xfrm flipV="1">
                <a:off x="2400" y="2592"/>
                <a:ext cx="0" cy="57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6" name="直接连接符 241685"/>
              <p:cNvSpPr/>
              <p:nvPr/>
            </p:nvSpPr>
            <p:spPr>
              <a:xfrm flipV="1">
                <a:off x="3600" y="2644"/>
                <a:ext cx="0" cy="52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7" name="直接连接符 241686"/>
              <p:cNvSpPr/>
              <p:nvPr/>
            </p:nvSpPr>
            <p:spPr>
              <a:xfrm flipV="1">
                <a:off x="2160" y="2644"/>
                <a:ext cx="0" cy="52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8" name="直接连接符 241687"/>
              <p:cNvSpPr/>
              <p:nvPr/>
            </p:nvSpPr>
            <p:spPr>
              <a:xfrm flipV="1">
                <a:off x="3840" y="2697"/>
                <a:ext cx="0" cy="471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89" name="直接连接符 241688"/>
              <p:cNvSpPr/>
              <p:nvPr/>
            </p:nvSpPr>
            <p:spPr>
              <a:xfrm flipV="1">
                <a:off x="1920" y="2697"/>
                <a:ext cx="0" cy="471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0" name="直接连接符 241689"/>
              <p:cNvSpPr/>
              <p:nvPr/>
            </p:nvSpPr>
            <p:spPr>
              <a:xfrm flipV="1">
                <a:off x="4080" y="2749"/>
                <a:ext cx="0" cy="419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1" name="直接连接符 241690"/>
              <p:cNvSpPr/>
              <p:nvPr/>
            </p:nvSpPr>
            <p:spPr>
              <a:xfrm flipV="1">
                <a:off x="1680" y="2749"/>
                <a:ext cx="0" cy="419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2" name="直接连接符 241691"/>
              <p:cNvSpPr/>
              <p:nvPr/>
            </p:nvSpPr>
            <p:spPr>
              <a:xfrm flipV="1">
                <a:off x="4320" y="2832"/>
                <a:ext cx="0" cy="336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3" name="直接连接符 241692"/>
              <p:cNvSpPr/>
              <p:nvPr/>
            </p:nvSpPr>
            <p:spPr>
              <a:xfrm flipH="1" flipV="1">
                <a:off x="1460" y="2811"/>
                <a:ext cx="4" cy="357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4" name="直接连接符 241693"/>
              <p:cNvSpPr/>
              <p:nvPr/>
            </p:nvSpPr>
            <p:spPr>
              <a:xfrm flipV="1">
                <a:off x="4547" y="2928"/>
                <a:ext cx="0" cy="247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5" name="直接连接符 241694"/>
              <p:cNvSpPr/>
              <p:nvPr/>
            </p:nvSpPr>
            <p:spPr>
              <a:xfrm flipV="1">
                <a:off x="1239" y="2898"/>
                <a:ext cx="0" cy="288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6" name="直接连接符 241695"/>
              <p:cNvSpPr/>
              <p:nvPr/>
            </p:nvSpPr>
            <p:spPr>
              <a:xfrm flipV="1">
                <a:off x="4752" y="3024"/>
                <a:ext cx="0" cy="14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1697" name="直接连接符 241696"/>
              <p:cNvSpPr/>
              <p:nvPr/>
            </p:nvSpPr>
            <p:spPr>
              <a:xfrm flipV="1">
                <a:off x="1056" y="3024"/>
                <a:ext cx="0" cy="144"/>
              </a:xfrm>
              <a:prstGeom prst="line">
                <a:avLst/>
              </a:prstGeom>
              <a:ln w="5715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41698" name="组合 241697"/>
          <p:cNvGrpSpPr/>
          <p:nvPr/>
        </p:nvGrpSpPr>
        <p:grpSpPr>
          <a:xfrm>
            <a:off x="3962400" y="1143000"/>
            <a:ext cx="1450975" cy="1008063"/>
            <a:chOff x="2400" y="1441"/>
            <a:chExt cx="914" cy="635"/>
          </a:xfrm>
        </p:grpSpPr>
        <p:sp>
          <p:nvSpPr>
            <p:cNvPr id="241699" name="任意多边形 241698"/>
            <p:cNvSpPr/>
            <p:nvPr/>
          </p:nvSpPr>
          <p:spPr>
            <a:xfrm>
              <a:off x="2589" y="1503"/>
              <a:ext cx="47" cy="43"/>
            </a:xfrm>
            <a:custGeom>
              <a:avLst/>
              <a:gdLst/>
              <a:ahLst/>
              <a:cxnLst/>
              <a:pathLst>
                <a:path w="92" h="88">
                  <a:moveTo>
                    <a:pt x="0" y="45"/>
                  </a:moveTo>
                  <a:lnTo>
                    <a:pt x="33" y="28"/>
                  </a:lnTo>
                  <a:lnTo>
                    <a:pt x="29" y="0"/>
                  </a:lnTo>
                  <a:lnTo>
                    <a:pt x="44" y="23"/>
                  </a:lnTo>
                  <a:lnTo>
                    <a:pt x="77" y="2"/>
                  </a:lnTo>
                  <a:lnTo>
                    <a:pt x="55" y="36"/>
                  </a:lnTo>
                  <a:lnTo>
                    <a:pt x="92" y="58"/>
                  </a:lnTo>
                  <a:lnTo>
                    <a:pt x="51" y="53"/>
                  </a:lnTo>
                  <a:lnTo>
                    <a:pt x="56" y="83"/>
                  </a:lnTo>
                  <a:lnTo>
                    <a:pt x="40" y="57"/>
                  </a:lnTo>
                  <a:lnTo>
                    <a:pt x="21" y="88"/>
                  </a:lnTo>
                  <a:lnTo>
                    <a:pt x="31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0" name="任意多边形 241699"/>
            <p:cNvSpPr/>
            <p:nvPr/>
          </p:nvSpPr>
          <p:spPr>
            <a:xfrm>
              <a:off x="2449" y="1808"/>
              <a:ext cx="35" cy="32"/>
            </a:xfrm>
            <a:custGeom>
              <a:avLst/>
              <a:gdLst/>
              <a:ahLst/>
              <a:cxnLst/>
              <a:pathLst>
                <a:path w="70" h="66">
                  <a:moveTo>
                    <a:pt x="0" y="35"/>
                  </a:moveTo>
                  <a:lnTo>
                    <a:pt x="25" y="21"/>
                  </a:lnTo>
                  <a:lnTo>
                    <a:pt x="22" y="0"/>
                  </a:lnTo>
                  <a:lnTo>
                    <a:pt x="33" y="19"/>
                  </a:lnTo>
                  <a:lnTo>
                    <a:pt x="59" y="1"/>
                  </a:lnTo>
                  <a:lnTo>
                    <a:pt x="41" y="27"/>
                  </a:lnTo>
                  <a:lnTo>
                    <a:pt x="70" y="44"/>
                  </a:lnTo>
                  <a:lnTo>
                    <a:pt x="38" y="40"/>
                  </a:lnTo>
                  <a:lnTo>
                    <a:pt x="43" y="62"/>
                  </a:lnTo>
                  <a:lnTo>
                    <a:pt x="31" y="43"/>
                  </a:lnTo>
                  <a:lnTo>
                    <a:pt x="16" y="66"/>
                  </a:lnTo>
                  <a:lnTo>
                    <a:pt x="23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1" name="任意多边形 241700"/>
            <p:cNvSpPr/>
            <p:nvPr/>
          </p:nvSpPr>
          <p:spPr>
            <a:xfrm>
              <a:off x="3055" y="1475"/>
              <a:ext cx="46" cy="43"/>
            </a:xfrm>
            <a:custGeom>
              <a:avLst/>
              <a:gdLst/>
              <a:ahLst/>
              <a:cxnLst/>
              <a:pathLst>
                <a:path w="92" h="87">
                  <a:moveTo>
                    <a:pt x="0" y="45"/>
                  </a:moveTo>
                  <a:lnTo>
                    <a:pt x="33" y="28"/>
                  </a:lnTo>
                  <a:lnTo>
                    <a:pt x="29" y="0"/>
                  </a:lnTo>
                  <a:lnTo>
                    <a:pt x="44" y="23"/>
                  </a:lnTo>
                  <a:lnTo>
                    <a:pt x="77" y="1"/>
                  </a:lnTo>
                  <a:lnTo>
                    <a:pt x="55" y="36"/>
                  </a:lnTo>
                  <a:lnTo>
                    <a:pt x="92" y="58"/>
                  </a:lnTo>
                  <a:lnTo>
                    <a:pt x="50" y="53"/>
                  </a:lnTo>
                  <a:lnTo>
                    <a:pt x="56" y="83"/>
                  </a:lnTo>
                  <a:lnTo>
                    <a:pt x="40" y="56"/>
                  </a:lnTo>
                  <a:lnTo>
                    <a:pt x="21" y="87"/>
                  </a:lnTo>
                  <a:lnTo>
                    <a:pt x="31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2" name="任意多边形 241701"/>
            <p:cNvSpPr/>
            <p:nvPr/>
          </p:nvSpPr>
          <p:spPr>
            <a:xfrm>
              <a:off x="2400" y="1585"/>
              <a:ext cx="61" cy="18"/>
            </a:xfrm>
            <a:custGeom>
              <a:avLst/>
              <a:gdLst/>
              <a:ahLst/>
              <a:cxnLst/>
              <a:pathLst>
                <a:path w="122" h="37">
                  <a:moveTo>
                    <a:pt x="0" y="0"/>
                  </a:moveTo>
                  <a:lnTo>
                    <a:pt x="122" y="2"/>
                  </a:lnTo>
                  <a:lnTo>
                    <a:pt x="0" y="37"/>
                  </a:lnTo>
                  <a:lnTo>
                    <a:pt x="1" y="26"/>
                  </a:lnTo>
                  <a:lnTo>
                    <a:pt x="1" y="16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3" name="任意多边形 241702"/>
            <p:cNvSpPr/>
            <p:nvPr/>
          </p:nvSpPr>
          <p:spPr>
            <a:xfrm>
              <a:off x="2489" y="1616"/>
              <a:ext cx="24" cy="63"/>
            </a:xfrm>
            <a:custGeom>
              <a:avLst/>
              <a:gdLst/>
              <a:ahLst/>
              <a:cxnLst/>
              <a:pathLst>
                <a:path w="49" h="125">
                  <a:moveTo>
                    <a:pt x="0" y="113"/>
                  </a:moveTo>
                  <a:lnTo>
                    <a:pt x="49" y="0"/>
                  </a:lnTo>
                  <a:lnTo>
                    <a:pt x="35" y="125"/>
                  </a:lnTo>
                  <a:lnTo>
                    <a:pt x="30" y="123"/>
                  </a:lnTo>
                  <a:lnTo>
                    <a:pt x="26" y="121"/>
                  </a:lnTo>
                  <a:lnTo>
                    <a:pt x="21" y="119"/>
                  </a:lnTo>
                  <a:lnTo>
                    <a:pt x="17" y="117"/>
                  </a:lnTo>
                  <a:lnTo>
                    <a:pt x="11" y="115"/>
                  </a:lnTo>
                  <a:lnTo>
                    <a:pt x="7" y="114"/>
                  </a:lnTo>
                  <a:lnTo>
                    <a:pt x="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4" name="任意多边形 241703"/>
            <p:cNvSpPr/>
            <p:nvPr/>
          </p:nvSpPr>
          <p:spPr>
            <a:xfrm>
              <a:off x="2463" y="1487"/>
              <a:ext cx="45" cy="53"/>
            </a:xfrm>
            <a:custGeom>
              <a:avLst/>
              <a:gdLst/>
              <a:ahLst/>
              <a:cxnLst/>
              <a:pathLst>
                <a:path w="91" h="107">
                  <a:moveTo>
                    <a:pt x="31" y="0"/>
                  </a:moveTo>
                  <a:lnTo>
                    <a:pt x="91" y="107"/>
                  </a:lnTo>
                  <a:lnTo>
                    <a:pt x="0" y="20"/>
                  </a:lnTo>
                  <a:lnTo>
                    <a:pt x="9" y="15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5" name="任意多边形 241704"/>
            <p:cNvSpPr/>
            <p:nvPr/>
          </p:nvSpPr>
          <p:spPr>
            <a:xfrm>
              <a:off x="3255" y="1494"/>
              <a:ext cx="59" cy="36"/>
            </a:xfrm>
            <a:custGeom>
              <a:avLst/>
              <a:gdLst/>
              <a:ahLst/>
              <a:cxnLst/>
              <a:pathLst>
                <a:path w="119" h="73">
                  <a:moveTo>
                    <a:pt x="98" y="0"/>
                  </a:moveTo>
                  <a:lnTo>
                    <a:pt x="0" y="73"/>
                  </a:lnTo>
                  <a:lnTo>
                    <a:pt x="119" y="30"/>
                  </a:lnTo>
                  <a:lnTo>
                    <a:pt x="113" y="23"/>
                  </a:lnTo>
                  <a:lnTo>
                    <a:pt x="106" y="14"/>
                  </a:lnTo>
                  <a:lnTo>
                    <a:pt x="102" y="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6" name="任意多边形 241705"/>
            <p:cNvSpPr/>
            <p:nvPr/>
          </p:nvSpPr>
          <p:spPr>
            <a:xfrm>
              <a:off x="3213" y="1600"/>
              <a:ext cx="60" cy="31"/>
            </a:xfrm>
            <a:custGeom>
              <a:avLst/>
              <a:gdLst/>
              <a:ahLst/>
              <a:cxnLst/>
              <a:pathLst>
                <a:path w="120" h="62">
                  <a:moveTo>
                    <a:pt x="120" y="26"/>
                  </a:moveTo>
                  <a:lnTo>
                    <a:pt x="0" y="0"/>
                  </a:lnTo>
                  <a:lnTo>
                    <a:pt x="111" y="62"/>
                  </a:lnTo>
                  <a:lnTo>
                    <a:pt x="112" y="52"/>
                  </a:lnTo>
                  <a:lnTo>
                    <a:pt x="114" y="41"/>
                  </a:lnTo>
                  <a:lnTo>
                    <a:pt x="118" y="32"/>
                  </a:lnTo>
                  <a:lnTo>
                    <a:pt x="120" y="2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7" name="任意多边形 241706"/>
            <p:cNvSpPr/>
            <p:nvPr/>
          </p:nvSpPr>
          <p:spPr>
            <a:xfrm>
              <a:off x="3169" y="1456"/>
              <a:ext cx="36" cy="58"/>
            </a:xfrm>
            <a:custGeom>
              <a:avLst/>
              <a:gdLst/>
              <a:ahLst/>
              <a:cxnLst/>
              <a:pathLst>
                <a:path w="71" h="117">
                  <a:moveTo>
                    <a:pt x="37" y="0"/>
                  </a:moveTo>
                  <a:lnTo>
                    <a:pt x="0" y="117"/>
                  </a:lnTo>
                  <a:lnTo>
                    <a:pt x="71" y="13"/>
                  </a:lnTo>
                  <a:lnTo>
                    <a:pt x="67" y="12"/>
                  </a:lnTo>
                  <a:lnTo>
                    <a:pt x="62" y="10"/>
                  </a:lnTo>
                  <a:lnTo>
                    <a:pt x="56" y="8"/>
                  </a:lnTo>
                  <a:lnTo>
                    <a:pt x="52" y="7"/>
                  </a:lnTo>
                  <a:lnTo>
                    <a:pt x="47" y="5"/>
                  </a:lnTo>
                  <a:lnTo>
                    <a:pt x="42" y="4"/>
                  </a:lnTo>
                  <a:lnTo>
                    <a:pt x="39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8" name="任意多边形 241707"/>
            <p:cNvSpPr/>
            <p:nvPr/>
          </p:nvSpPr>
          <p:spPr>
            <a:xfrm>
              <a:off x="2575" y="1493"/>
              <a:ext cx="482" cy="482"/>
            </a:xfrm>
            <a:custGeom>
              <a:avLst/>
              <a:gdLst/>
              <a:ahLst/>
              <a:cxnLst/>
              <a:pathLst>
                <a:path w="965" h="964">
                  <a:moveTo>
                    <a:pt x="523" y="507"/>
                  </a:moveTo>
                  <a:lnTo>
                    <a:pt x="515" y="627"/>
                  </a:lnTo>
                  <a:lnTo>
                    <a:pt x="493" y="500"/>
                  </a:lnTo>
                  <a:lnTo>
                    <a:pt x="424" y="621"/>
                  </a:lnTo>
                  <a:lnTo>
                    <a:pt x="471" y="493"/>
                  </a:lnTo>
                  <a:lnTo>
                    <a:pt x="341" y="535"/>
                  </a:lnTo>
                  <a:lnTo>
                    <a:pt x="467" y="469"/>
                  </a:lnTo>
                  <a:lnTo>
                    <a:pt x="388" y="432"/>
                  </a:lnTo>
                  <a:lnTo>
                    <a:pt x="464" y="449"/>
                  </a:lnTo>
                  <a:lnTo>
                    <a:pt x="403" y="373"/>
                  </a:lnTo>
                  <a:lnTo>
                    <a:pt x="491" y="444"/>
                  </a:lnTo>
                  <a:lnTo>
                    <a:pt x="468" y="298"/>
                  </a:lnTo>
                  <a:lnTo>
                    <a:pt x="506" y="431"/>
                  </a:lnTo>
                  <a:lnTo>
                    <a:pt x="553" y="319"/>
                  </a:lnTo>
                  <a:lnTo>
                    <a:pt x="520" y="450"/>
                  </a:lnTo>
                  <a:lnTo>
                    <a:pt x="663" y="355"/>
                  </a:lnTo>
                  <a:lnTo>
                    <a:pt x="533" y="469"/>
                  </a:lnTo>
                  <a:lnTo>
                    <a:pt x="657" y="477"/>
                  </a:lnTo>
                  <a:lnTo>
                    <a:pt x="540" y="483"/>
                  </a:lnTo>
                  <a:lnTo>
                    <a:pt x="622" y="536"/>
                  </a:lnTo>
                  <a:lnTo>
                    <a:pt x="538" y="497"/>
                  </a:lnTo>
                  <a:lnTo>
                    <a:pt x="638" y="620"/>
                  </a:lnTo>
                  <a:lnTo>
                    <a:pt x="523" y="507"/>
                  </a:lnTo>
                  <a:lnTo>
                    <a:pt x="570" y="589"/>
                  </a:lnTo>
                  <a:lnTo>
                    <a:pt x="933" y="943"/>
                  </a:lnTo>
                  <a:lnTo>
                    <a:pt x="616" y="554"/>
                  </a:lnTo>
                  <a:lnTo>
                    <a:pt x="883" y="626"/>
                  </a:lnTo>
                  <a:lnTo>
                    <a:pt x="622" y="514"/>
                  </a:lnTo>
                  <a:lnTo>
                    <a:pt x="965" y="357"/>
                  </a:lnTo>
                  <a:lnTo>
                    <a:pt x="602" y="469"/>
                  </a:lnTo>
                  <a:lnTo>
                    <a:pt x="910" y="75"/>
                  </a:lnTo>
                  <a:lnTo>
                    <a:pt x="560" y="407"/>
                  </a:lnTo>
                  <a:lnTo>
                    <a:pt x="661" y="0"/>
                  </a:lnTo>
                  <a:lnTo>
                    <a:pt x="518" y="350"/>
                  </a:lnTo>
                  <a:lnTo>
                    <a:pt x="346" y="9"/>
                  </a:lnTo>
                  <a:lnTo>
                    <a:pt x="470" y="389"/>
                  </a:lnTo>
                  <a:lnTo>
                    <a:pt x="197" y="168"/>
                  </a:lnTo>
                  <a:lnTo>
                    <a:pt x="389" y="405"/>
                  </a:lnTo>
                  <a:lnTo>
                    <a:pt x="151" y="355"/>
                  </a:lnTo>
                  <a:lnTo>
                    <a:pt x="393" y="470"/>
                  </a:lnTo>
                  <a:lnTo>
                    <a:pt x="0" y="674"/>
                  </a:lnTo>
                  <a:lnTo>
                    <a:pt x="409" y="546"/>
                  </a:lnTo>
                  <a:lnTo>
                    <a:pt x="261" y="946"/>
                  </a:lnTo>
                  <a:lnTo>
                    <a:pt x="476" y="566"/>
                  </a:lnTo>
                  <a:lnTo>
                    <a:pt x="546" y="964"/>
                  </a:lnTo>
                  <a:lnTo>
                    <a:pt x="570" y="589"/>
                  </a:lnTo>
                  <a:lnTo>
                    <a:pt x="523" y="50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09" name="任意多边形 241708"/>
            <p:cNvSpPr/>
            <p:nvPr/>
          </p:nvSpPr>
          <p:spPr>
            <a:xfrm>
              <a:off x="2905" y="1460"/>
              <a:ext cx="120" cy="147"/>
            </a:xfrm>
            <a:custGeom>
              <a:avLst/>
              <a:gdLst/>
              <a:ahLst/>
              <a:cxnLst/>
              <a:pathLst>
                <a:path w="242" h="295">
                  <a:moveTo>
                    <a:pt x="242" y="0"/>
                  </a:moveTo>
                  <a:lnTo>
                    <a:pt x="232" y="5"/>
                  </a:lnTo>
                  <a:lnTo>
                    <a:pt x="219" y="13"/>
                  </a:lnTo>
                  <a:lnTo>
                    <a:pt x="205" y="24"/>
                  </a:lnTo>
                  <a:lnTo>
                    <a:pt x="188" y="38"/>
                  </a:lnTo>
                  <a:lnTo>
                    <a:pt x="169" y="55"/>
                  </a:lnTo>
                  <a:lnTo>
                    <a:pt x="151" y="74"/>
                  </a:lnTo>
                  <a:lnTo>
                    <a:pt x="131" y="94"/>
                  </a:lnTo>
                  <a:lnTo>
                    <a:pt x="112" y="115"/>
                  </a:lnTo>
                  <a:lnTo>
                    <a:pt x="92" y="137"/>
                  </a:lnTo>
                  <a:lnTo>
                    <a:pt x="74" y="159"/>
                  </a:lnTo>
                  <a:lnTo>
                    <a:pt x="56" y="181"/>
                  </a:lnTo>
                  <a:lnTo>
                    <a:pt x="40" y="203"/>
                  </a:lnTo>
                  <a:lnTo>
                    <a:pt x="27" y="222"/>
                  </a:lnTo>
                  <a:lnTo>
                    <a:pt x="15" y="241"/>
                  </a:lnTo>
                  <a:lnTo>
                    <a:pt x="7" y="257"/>
                  </a:lnTo>
                  <a:lnTo>
                    <a:pt x="1" y="271"/>
                  </a:lnTo>
                  <a:lnTo>
                    <a:pt x="0" y="280"/>
                  </a:lnTo>
                  <a:lnTo>
                    <a:pt x="1" y="287"/>
                  </a:lnTo>
                  <a:lnTo>
                    <a:pt x="5" y="292"/>
                  </a:lnTo>
                  <a:lnTo>
                    <a:pt x="9" y="295"/>
                  </a:lnTo>
                  <a:lnTo>
                    <a:pt x="15" y="294"/>
                  </a:lnTo>
                  <a:lnTo>
                    <a:pt x="21" y="291"/>
                  </a:lnTo>
                  <a:lnTo>
                    <a:pt x="25" y="284"/>
                  </a:lnTo>
                  <a:lnTo>
                    <a:pt x="30" y="275"/>
                  </a:lnTo>
                  <a:lnTo>
                    <a:pt x="40" y="252"/>
                  </a:lnTo>
                  <a:lnTo>
                    <a:pt x="61" y="222"/>
                  </a:lnTo>
                  <a:lnTo>
                    <a:pt x="86" y="187"/>
                  </a:lnTo>
                  <a:lnTo>
                    <a:pt x="115" y="150"/>
                  </a:lnTo>
                  <a:lnTo>
                    <a:pt x="145" y="114"/>
                  </a:lnTo>
                  <a:lnTo>
                    <a:pt x="173" y="83"/>
                  </a:lnTo>
                  <a:lnTo>
                    <a:pt x="196" y="58"/>
                  </a:lnTo>
                  <a:lnTo>
                    <a:pt x="212" y="42"/>
                  </a:lnTo>
                  <a:lnTo>
                    <a:pt x="207" y="44"/>
                  </a:lnTo>
                  <a:lnTo>
                    <a:pt x="200" y="48"/>
                  </a:lnTo>
                  <a:lnTo>
                    <a:pt x="192" y="54"/>
                  </a:lnTo>
                  <a:lnTo>
                    <a:pt x="184" y="60"/>
                  </a:lnTo>
                  <a:lnTo>
                    <a:pt x="176" y="66"/>
                  </a:lnTo>
                  <a:lnTo>
                    <a:pt x="169" y="70"/>
                  </a:lnTo>
                  <a:lnTo>
                    <a:pt x="164" y="75"/>
                  </a:lnTo>
                  <a:lnTo>
                    <a:pt x="160" y="78"/>
                  </a:lnTo>
                  <a:lnTo>
                    <a:pt x="168" y="69"/>
                  </a:lnTo>
                  <a:lnTo>
                    <a:pt x="180" y="58"/>
                  </a:lnTo>
                  <a:lnTo>
                    <a:pt x="191" y="45"/>
                  </a:lnTo>
                  <a:lnTo>
                    <a:pt x="203" y="33"/>
                  </a:lnTo>
                  <a:lnTo>
                    <a:pt x="215" y="22"/>
                  </a:lnTo>
                  <a:lnTo>
                    <a:pt x="226" y="12"/>
                  </a:lnTo>
                  <a:lnTo>
                    <a:pt x="235" y="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0" name="任意多边形 241709"/>
            <p:cNvSpPr/>
            <p:nvPr/>
          </p:nvSpPr>
          <p:spPr>
            <a:xfrm>
              <a:off x="2599" y="1820"/>
              <a:ext cx="115" cy="175"/>
            </a:xfrm>
            <a:custGeom>
              <a:avLst/>
              <a:gdLst/>
              <a:ahLst/>
              <a:cxnLst/>
              <a:pathLst>
                <a:path w="231" h="351">
                  <a:moveTo>
                    <a:pt x="0" y="351"/>
                  </a:moveTo>
                  <a:lnTo>
                    <a:pt x="2" y="339"/>
                  </a:lnTo>
                  <a:lnTo>
                    <a:pt x="6" y="323"/>
                  </a:lnTo>
                  <a:lnTo>
                    <a:pt x="13" y="303"/>
                  </a:lnTo>
                  <a:lnTo>
                    <a:pt x="21" y="281"/>
                  </a:lnTo>
                  <a:lnTo>
                    <a:pt x="33" y="256"/>
                  </a:lnTo>
                  <a:lnTo>
                    <a:pt x="45" y="229"/>
                  </a:lnTo>
                  <a:lnTo>
                    <a:pt x="59" y="203"/>
                  </a:lnTo>
                  <a:lnTo>
                    <a:pt x="74" y="175"/>
                  </a:lnTo>
                  <a:lnTo>
                    <a:pt x="90" y="148"/>
                  </a:lnTo>
                  <a:lnTo>
                    <a:pt x="108" y="120"/>
                  </a:lnTo>
                  <a:lnTo>
                    <a:pt x="124" y="95"/>
                  </a:lnTo>
                  <a:lnTo>
                    <a:pt x="140" y="71"/>
                  </a:lnTo>
                  <a:lnTo>
                    <a:pt x="156" y="50"/>
                  </a:lnTo>
                  <a:lnTo>
                    <a:pt x="172" y="31"/>
                  </a:lnTo>
                  <a:lnTo>
                    <a:pt x="186" y="16"/>
                  </a:lnTo>
                  <a:lnTo>
                    <a:pt x="200" y="6"/>
                  </a:lnTo>
                  <a:lnTo>
                    <a:pt x="210" y="2"/>
                  </a:lnTo>
                  <a:lnTo>
                    <a:pt x="218" y="0"/>
                  </a:lnTo>
                  <a:lnTo>
                    <a:pt x="225" y="2"/>
                  </a:lnTo>
                  <a:lnTo>
                    <a:pt x="230" y="6"/>
                  </a:lnTo>
                  <a:lnTo>
                    <a:pt x="231" y="13"/>
                  </a:lnTo>
                  <a:lnTo>
                    <a:pt x="230" y="20"/>
                  </a:lnTo>
                  <a:lnTo>
                    <a:pt x="224" y="28"/>
                  </a:lnTo>
                  <a:lnTo>
                    <a:pt x="215" y="36"/>
                  </a:lnTo>
                  <a:lnTo>
                    <a:pt x="194" y="56"/>
                  </a:lnTo>
                  <a:lnTo>
                    <a:pt x="170" y="86"/>
                  </a:lnTo>
                  <a:lnTo>
                    <a:pt x="142" y="123"/>
                  </a:lnTo>
                  <a:lnTo>
                    <a:pt x="114" y="166"/>
                  </a:lnTo>
                  <a:lnTo>
                    <a:pt x="88" y="209"/>
                  </a:lnTo>
                  <a:lnTo>
                    <a:pt x="65" y="248"/>
                  </a:lnTo>
                  <a:lnTo>
                    <a:pt x="48" y="281"/>
                  </a:lnTo>
                  <a:lnTo>
                    <a:pt x="36" y="303"/>
                  </a:lnTo>
                  <a:lnTo>
                    <a:pt x="40" y="288"/>
                  </a:lnTo>
                  <a:lnTo>
                    <a:pt x="46" y="266"/>
                  </a:lnTo>
                  <a:lnTo>
                    <a:pt x="53" y="245"/>
                  </a:lnTo>
                  <a:lnTo>
                    <a:pt x="58" y="232"/>
                  </a:lnTo>
                  <a:lnTo>
                    <a:pt x="51" y="244"/>
                  </a:lnTo>
                  <a:lnTo>
                    <a:pt x="42" y="260"/>
                  </a:lnTo>
                  <a:lnTo>
                    <a:pt x="33" y="278"/>
                  </a:lnTo>
                  <a:lnTo>
                    <a:pt x="25" y="296"/>
                  </a:lnTo>
                  <a:lnTo>
                    <a:pt x="15" y="313"/>
                  </a:lnTo>
                  <a:lnTo>
                    <a:pt x="8" y="329"/>
                  </a:lnTo>
                  <a:lnTo>
                    <a:pt x="3" y="342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1" name="任意多边形 241710"/>
            <p:cNvSpPr/>
            <p:nvPr/>
          </p:nvSpPr>
          <p:spPr>
            <a:xfrm>
              <a:off x="2462" y="1717"/>
              <a:ext cx="220" cy="29"/>
            </a:xfrm>
            <a:custGeom>
              <a:avLst/>
              <a:gdLst/>
              <a:ahLst/>
              <a:cxnLst/>
              <a:pathLst>
                <a:path w="441" h="57">
                  <a:moveTo>
                    <a:pt x="59" y="57"/>
                  </a:moveTo>
                  <a:lnTo>
                    <a:pt x="68" y="54"/>
                  </a:lnTo>
                  <a:lnTo>
                    <a:pt x="87" y="49"/>
                  </a:lnTo>
                  <a:lnTo>
                    <a:pt x="111" y="43"/>
                  </a:lnTo>
                  <a:lnTo>
                    <a:pt x="137" y="38"/>
                  </a:lnTo>
                  <a:lnTo>
                    <a:pt x="164" y="32"/>
                  </a:lnTo>
                  <a:lnTo>
                    <a:pt x="188" y="26"/>
                  </a:lnTo>
                  <a:lnTo>
                    <a:pt x="205" y="20"/>
                  </a:lnTo>
                  <a:lnTo>
                    <a:pt x="214" y="17"/>
                  </a:lnTo>
                  <a:lnTo>
                    <a:pt x="262" y="12"/>
                  </a:lnTo>
                  <a:lnTo>
                    <a:pt x="267" y="15"/>
                  </a:lnTo>
                  <a:lnTo>
                    <a:pt x="285" y="17"/>
                  </a:lnTo>
                  <a:lnTo>
                    <a:pt x="308" y="19"/>
                  </a:lnTo>
                  <a:lnTo>
                    <a:pt x="335" y="21"/>
                  </a:lnTo>
                  <a:lnTo>
                    <a:pt x="363" y="24"/>
                  </a:lnTo>
                  <a:lnTo>
                    <a:pt x="388" y="27"/>
                  </a:lnTo>
                  <a:lnTo>
                    <a:pt x="407" y="32"/>
                  </a:lnTo>
                  <a:lnTo>
                    <a:pt x="416" y="36"/>
                  </a:lnTo>
                  <a:lnTo>
                    <a:pt x="421" y="40"/>
                  </a:lnTo>
                  <a:lnTo>
                    <a:pt x="426" y="39"/>
                  </a:lnTo>
                  <a:lnTo>
                    <a:pt x="431" y="34"/>
                  </a:lnTo>
                  <a:lnTo>
                    <a:pt x="433" y="31"/>
                  </a:lnTo>
                  <a:lnTo>
                    <a:pt x="433" y="26"/>
                  </a:lnTo>
                  <a:lnTo>
                    <a:pt x="430" y="23"/>
                  </a:lnTo>
                  <a:lnTo>
                    <a:pt x="425" y="20"/>
                  </a:lnTo>
                  <a:lnTo>
                    <a:pt x="420" y="18"/>
                  </a:lnTo>
                  <a:lnTo>
                    <a:pt x="410" y="17"/>
                  </a:lnTo>
                  <a:lnTo>
                    <a:pt x="392" y="16"/>
                  </a:lnTo>
                  <a:lnTo>
                    <a:pt x="367" y="15"/>
                  </a:lnTo>
                  <a:lnTo>
                    <a:pt x="338" y="13"/>
                  </a:lnTo>
                  <a:lnTo>
                    <a:pt x="310" y="12"/>
                  </a:lnTo>
                  <a:lnTo>
                    <a:pt x="286" y="11"/>
                  </a:lnTo>
                  <a:lnTo>
                    <a:pt x="269" y="11"/>
                  </a:lnTo>
                  <a:lnTo>
                    <a:pt x="262" y="12"/>
                  </a:lnTo>
                  <a:lnTo>
                    <a:pt x="214" y="17"/>
                  </a:lnTo>
                  <a:lnTo>
                    <a:pt x="205" y="17"/>
                  </a:lnTo>
                  <a:lnTo>
                    <a:pt x="194" y="17"/>
                  </a:lnTo>
                  <a:lnTo>
                    <a:pt x="180" y="17"/>
                  </a:lnTo>
                  <a:lnTo>
                    <a:pt x="165" y="19"/>
                  </a:lnTo>
                  <a:lnTo>
                    <a:pt x="149" y="20"/>
                  </a:lnTo>
                  <a:lnTo>
                    <a:pt x="132" y="23"/>
                  </a:lnTo>
                  <a:lnTo>
                    <a:pt x="114" y="25"/>
                  </a:lnTo>
                  <a:lnTo>
                    <a:pt x="97" y="27"/>
                  </a:lnTo>
                  <a:lnTo>
                    <a:pt x="80" y="31"/>
                  </a:lnTo>
                  <a:lnTo>
                    <a:pt x="64" y="33"/>
                  </a:lnTo>
                  <a:lnTo>
                    <a:pt x="49" y="36"/>
                  </a:lnTo>
                  <a:lnTo>
                    <a:pt x="35" y="39"/>
                  </a:lnTo>
                  <a:lnTo>
                    <a:pt x="22" y="41"/>
                  </a:lnTo>
                  <a:lnTo>
                    <a:pt x="12" y="43"/>
                  </a:lnTo>
                  <a:lnTo>
                    <a:pt x="5" y="46"/>
                  </a:lnTo>
                  <a:lnTo>
                    <a:pt x="0" y="47"/>
                  </a:lnTo>
                  <a:lnTo>
                    <a:pt x="12" y="41"/>
                  </a:lnTo>
                  <a:lnTo>
                    <a:pt x="28" y="35"/>
                  </a:lnTo>
                  <a:lnTo>
                    <a:pt x="49" y="29"/>
                  </a:lnTo>
                  <a:lnTo>
                    <a:pt x="74" y="24"/>
                  </a:lnTo>
                  <a:lnTo>
                    <a:pt x="103" y="18"/>
                  </a:lnTo>
                  <a:lnTo>
                    <a:pt x="134" y="13"/>
                  </a:lnTo>
                  <a:lnTo>
                    <a:pt x="166" y="9"/>
                  </a:lnTo>
                  <a:lnTo>
                    <a:pt x="200" y="5"/>
                  </a:lnTo>
                  <a:lnTo>
                    <a:pt x="234" y="3"/>
                  </a:lnTo>
                  <a:lnTo>
                    <a:pt x="269" y="1"/>
                  </a:lnTo>
                  <a:lnTo>
                    <a:pt x="301" y="0"/>
                  </a:lnTo>
                  <a:lnTo>
                    <a:pt x="332" y="0"/>
                  </a:lnTo>
                  <a:lnTo>
                    <a:pt x="361" y="0"/>
                  </a:lnTo>
                  <a:lnTo>
                    <a:pt x="385" y="2"/>
                  </a:lnTo>
                  <a:lnTo>
                    <a:pt x="407" y="5"/>
                  </a:lnTo>
                  <a:lnTo>
                    <a:pt x="423" y="10"/>
                  </a:lnTo>
                  <a:lnTo>
                    <a:pt x="432" y="16"/>
                  </a:lnTo>
                  <a:lnTo>
                    <a:pt x="439" y="21"/>
                  </a:lnTo>
                  <a:lnTo>
                    <a:pt x="441" y="28"/>
                  </a:lnTo>
                  <a:lnTo>
                    <a:pt x="440" y="34"/>
                  </a:lnTo>
                  <a:lnTo>
                    <a:pt x="436" y="40"/>
                  </a:lnTo>
                  <a:lnTo>
                    <a:pt x="429" y="42"/>
                  </a:lnTo>
                  <a:lnTo>
                    <a:pt x="420" y="42"/>
                  </a:lnTo>
                  <a:lnTo>
                    <a:pt x="408" y="40"/>
                  </a:lnTo>
                  <a:lnTo>
                    <a:pt x="395" y="36"/>
                  </a:lnTo>
                  <a:lnTo>
                    <a:pt x="379" y="34"/>
                  </a:lnTo>
                  <a:lnTo>
                    <a:pt x="360" y="33"/>
                  </a:lnTo>
                  <a:lnTo>
                    <a:pt x="337" y="33"/>
                  </a:lnTo>
                  <a:lnTo>
                    <a:pt x="312" y="33"/>
                  </a:lnTo>
                  <a:lnTo>
                    <a:pt x="286" y="34"/>
                  </a:lnTo>
                  <a:lnTo>
                    <a:pt x="258" y="35"/>
                  </a:lnTo>
                  <a:lnTo>
                    <a:pt x="231" y="38"/>
                  </a:lnTo>
                  <a:lnTo>
                    <a:pt x="202" y="40"/>
                  </a:lnTo>
                  <a:lnTo>
                    <a:pt x="175" y="42"/>
                  </a:lnTo>
                  <a:lnTo>
                    <a:pt x="149" y="44"/>
                  </a:lnTo>
                  <a:lnTo>
                    <a:pt x="125" y="47"/>
                  </a:lnTo>
                  <a:lnTo>
                    <a:pt x="104" y="50"/>
                  </a:lnTo>
                  <a:lnTo>
                    <a:pt x="85" y="53"/>
                  </a:lnTo>
                  <a:lnTo>
                    <a:pt x="69" y="55"/>
                  </a:lnTo>
                  <a:lnTo>
                    <a:pt x="5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2" name="任意多边形 241711"/>
            <p:cNvSpPr/>
            <p:nvPr/>
          </p:nvSpPr>
          <p:spPr>
            <a:xfrm>
              <a:off x="2800" y="1441"/>
              <a:ext cx="9" cy="90"/>
            </a:xfrm>
            <a:custGeom>
              <a:avLst/>
              <a:gdLst/>
              <a:ahLst/>
              <a:cxnLst/>
              <a:pathLst>
                <a:path w="19" h="181">
                  <a:moveTo>
                    <a:pt x="17" y="181"/>
                  </a:moveTo>
                  <a:lnTo>
                    <a:pt x="17" y="138"/>
                  </a:lnTo>
                  <a:lnTo>
                    <a:pt x="19" y="78"/>
                  </a:lnTo>
                  <a:lnTo>
                    <a:pt x="17" y="23"/>
                  </a:lnTo>
                  <a:lnTo>
                    <a:pt x="7" y="0"/>
                  </a:lnTo>
                  <a:lnTo>
                    <a:pt x="0" y="20"/>
                  </a:lnTo>
                  <a:lnTo>
                    <a:pt x="2" y="68"/>
                  </a:lnTo>
                  <a:lnTo>
                    <a:pt x="10" y="127"/>
                  </a:lnTo>
                  <a:lnTo>
                    <a:pt x="17" y="18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3" name="任意多边形 241712"/>
            <p:cNvSpPr/>
            <p:nvPr/>
          </p:nvSpPr>
          <p:spPr>
            <a:xfrm>
              <a:off x="2753" y="1930"/>
              <a:ext cx="26" cy="146"/>
            </a:xfrm>
            <a:custGeom>
              <a:avLst/>
              <a:gdLst/>
              <a:ahLst/>
              <a:cxnLst/>
              <a:pathLst>
                <a:path w="52" h="292">
                  <a:moveTo>
                    <a:pt x="52" y="0"/>
                  </a:moveTo>
                  <a:lnTo>
                    <a:pt x="48" y="22"/>
                  </a:lnTo>
                  <a:lnTo>
                    <a:pt x="40" y="59"/>
                  </a:lnTo>
                  <a:lnTo>
                    <a:pt x="30" y="106"/>
                  </a:lnTo>
                  <a:lnTo>
                    <a:pt x="19" y="157"/>
                  </a:lnTo>
                  <a:lnTo>
                    <a:pt x="9" y="206"/>
                  </a:lnTo>
                  <a:lnTo>
                    <a:pt x="2" y="250"/>
                  </a:lnTo>
                  <a:lnTo>
                    <a:pt x="0" y="280"/>
                  </a:lnTo>
                  <a:lnTo>
                    <a:pt x="4" y="292"/>
                  </a:lnTo>
                  <a:lnTo>
                    <a:pt x="10" y="283"/>
                  </a:lnTo>
                  <a:lnTo>
                    <a:pt x="17" y="257"/>
                  </a:lnTo>
                  <a:lnTo>
                    <a:pt x="25" y="218"/>
                  </a:lnTo>
                  <a:lnTo>
                    <a:pt x="33" y="170"/>
                  </a:lnTo>
                  <a:lnTo>
                    <a:pt x="39" y="120"/>
                  </a:lnTo>
                  <a:lnTo>
                    <a:pt x="45" y="71"/>
                  </a:lnTo>
                  <a:lnTo>
                    <a:pt x="50" y="3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4" name="任意多边形 241713"/>
            <p:cNvSpPr/>
            <p:nvPr/>
          </p:nvSpPr>
          <p:spPr>
            <a:xfrm>
              <a:off x="2513" y="1860"/>
              <a:ext cx="136" cy="75"/>
            </a:xfrm>
            <a:custGeom>
              <a:avLst/>
              <a:gdLst/>
              <a:ahLst/>
              <a:cxnLst/>
              <a:pathLst>
                <a:path w="272" h="150">
                  <a:moveTo>
                    <a:pt x="272" y="0"/>
                  </a:moveTo>
                  <a:lnTo>
                    <a:pt x="264" y="5"/>
                  </a:lnTo>
                  <a:lnTo>
                    <a:pt x="251" y="10"/>
                  </a:lnTo>
                  <a:lnTo>
                    <a:pt x="235" y="18"/>
                  </a:lnTo>
                  <a:lnTo>
                    <a:pt x="216" y="28"/>
                  </a:lnTo>
                  <a:lnTo>
                    <a:pt x="194" y="38"/>
                  </a:lnTo>
                  <a:lnTo>
                    <a:pt x="170" y="49"/>
                  </a:lnTo>
                  <a:lnTo>
                    <a:pt x="146" y="61"/>
                  </a:lnTo>
                  <a:lnTo>
                    <a:pt x="122" y="74"/>
                  </a:lnTo>
                  <a:lnTo>
                    <a:pt x="98" y="85"/>
                  </a:lnTo>
                  <a:lnTo>
                    <a:pt x="75" y="98"/>
                  </a:lnTo>
                  <a:lnTo>
                    <a:pt x="54" y="109"/>
                  </a:lnTo>
                  <a:lnTo>
                    <a:pt x="34" y="120"/>
                  </a:lnTo>
                  <a:lnTo>
                    <a:pt x="19" y="129"/>
                  </a:lnTo>
                  <a:lnTo>
                    <a:pt x="8" y="137"/>
                  </a:lnTo>
                  <a:lnTo>
                    <a:pt x="1" y="144"/>
                  </a:lnTo>
                  <a:lnTo>
                    <a:pt x="0" y="148"/>
                  </a:lnTo>
                  <a:lnTo>
                    <a:pt x="3" y="150"/>
                  </a:lnTo>
                  <a:lnTo>
                    <a:pt x="11" y="148"/>
                  </a:lnTo>
                  <a:lnTo>
                    <a:pt x="23" y="144"/>
                  </a:lnTo>
                  <a:lnTo>
                    <a:pt x="38" y="137"/>
                  </a:lnTo>
                  <a:lnTo>
                    <a:pt x="56" y="128"/>
                  </a:lnTo>
                  <a:lnTo>
                    <a:pt x="76" y="117"/>
                  </a:lnTo>
                  <a:lnTo>
                    <a:pt x="97" y="105"/>
                  </a:lnTo>
                  <a:lnTo>
                    <a:pt x="120" y="92"/>
                  </a:lnTo>
                  <a:lnTo>
                    <a:pt x="143" y="79"/>
                  </a:lnTo>
                  <a:lnTo>
                    <a:pt x="166" y="66"/>
                  </a:lnTo>
                  <a:lnTo>
                    <a:pt x="188" y="52"/>
                  </a:lnTo>
                  <a:lnTo>
                    <a:pt x="208" y="39"/>
                  </a:lnTo>
                  <a:lnTo>
                    <a:pt x="228" y="28"/>
                  </a:lnTo>
                  <a:lnTo>
                    <a:pt x="245" y="16"/>
                  </a:lnTo>
                  <a:lnTo>
                    <a:pt x="260" y="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5" name="任意多边形 241714"/>
            <p:cNvSpPr/>
            <p:nvPr/>
          </p:nvSpPr>
          <p:spPr>
            <a:xfrm>
              <a:off x="3008" y="1718"/>
              <a:ext cx="144" cy="10"/>
            </a:xfrm>
            <a:custGeom>
              <a:avLst/>
              <a:gdLst/>
              <a:ahLst/>
              <a:cxnLst/>
              <a:pathLst>
                <a:path w="288" h="18">
                  <a:moveTo>
                    <a:pt x="0" y="11"/>
                  </a:moveTo>
                  <a:lnTo>
                    <a:pt x="9" y="11"/>
                  </a:lnTo>
                  <a:lnTo>
                    <a:pt x="22" y="11"/>
                  </a:lnTo>
                  <a:lnTo>
                    <a:pt x="39" y="10"/>
                  </a:lnTo>
                  <a:lnTo>
                    <a:pt x="59" y="9"/>
                  </a:lnTo>
                  <a:lnTo>
                    <a:pt x="82" y="8"/>
                  </a:lnTo>
                  <a:lnTo>
                    <a:pt x="106" y="6"/>
                  </a:lnTo>
                  <a:lnTo>
                    <a:pt x="130" y="4"/>
                  </a:lnTo>
                  <a:lnTo>
                    <a:pt x="157" y="2"/>
                  </a:lnTo>
                  <a:lnTo>
                    <a:pt x="181" y="1"/>
                  </a:lnTo>
                  <a:lnTo>
                    <a:pt x="205" y="1"/>
                  </a:lnTo>
                  <a:lnTo>
                    <a:pt x="227" y="0"/>
                  </a:lnTo>
                  <a:lnTo>
                    <a:pt x="248" y="0"/>
                  </a:lnTo>
                  <a:lnTo>
                    <a:pt x="264" y="1"/>
                  </a:lnTo>
                  <a:lnTo>
                    <a:pt x="277" y="2"/>
                  </a:lnTo>
                  <a:lnTo>
                    <a:pt x="285" y="4"/>
                  </a:lnTo>
                  <a:lnTo>
                    <a:pt x="288" y="8"/>
                  </a:lnTo>
                  <a:lnTo>
                    <a:pt x="286" y="11"/>
                  </a:lnTo>
                  <a:lnTo>
                    <a:pt x="279" y="14"/>
                  </a:lnTo>
                  <a:lnTo>
                    <a:pt x="267" y="15"/>
                  </a:lnTo>
                  <a:lnTo>
                    <a:pt x="252" y="16"/>
                  </a:lnTo>
                  <a:lnTo>
                    <a:pt x="234" y="17"/>
                  </a:lnTo>
                  <a:lnTo>
                    <a:pt x="213" y="18"/>
                  </a:lnTo>
                  <a:lnTo>
                    <a:pt x="191" y="18"/>
                  </a:lnTo>
                  <a:lnTo>
                    <a:pt x="167" y="18"/>
                  </a:lnTo>
                  <a:lnTo>
                    <a:pt x="143" y="18"/>
                  </a:lnTo>
                  <a:lnTo>
                    <a:pt x="118" y="17"/>
                  </a:lnTo>
                  <a:lnTo>
                    <a:pt x="94" y="17"/>
                  </a:lnTo>
                  <a:lnTo>
                    <a:pt x="70" y="16"/>
                  </a:lnTo>
                  <a:lnTo>
                    <a:pt x="49" y="15"/>
                  </a:lnTo>
                  <a:lnTo>
                    <a:pt x="30" y="14"/>
                  </a:lnTo>
                  <a:lnTo>
                    <a:pt x="13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6" name="任意多边形 241715"/>
            <p:cNvSpPr/>
            <p:nvPr/>
          </p:nvSpPr>
          <p:spPr>
            <a:xfrm>
              <a:off x="2550" y="1587"/>
              <a:ext cx="132" cy="57"/>
            </a:xfrm>
            <a:custGeom>
              <a:avLst/>
              <a:gdLst/>
              <a:ahLst/>
              <a:cxnLst/>
              <a:pathLst>
                <a:path w="265" h="114">
                  <a:moveTo>
                    <a:pt x="265" y="114"/>
                  </a:moveTo>
                  <a:lnTo>
                    <a:pt x="257" y="111"/>
                  </a:lnTo>
                  <a:lnTo>
                    <a:pt x="246" y="105"/>
                  </a:lnTo>
                  <a:lnTo>
                    <a:pt x="231" y="97"/>
                  </a:lnTo>
                  <a:lnTo>
                    <a:pt x="212" y="89"/>
                  </a:lnTo>
                  <a:lnTo>
                    <a:pt x="193" y="79"/>
                  </a:lnTo>
                  <a:lnTo>
                    <a:pt x="171" y="68"/>
                  </a:lnTo>
                  <a:lnTo>
                    <a:pt x="148" y="58"/>
                  </a:lnTo>
                  <a:lnTo>
                    <a:pt x="126" y="46"/>
                  </a:lnTo>
                  <a:lnTo>
                    <a:pt x="103" y="36"/>
                  </a:lnTo>
                  <a:lnTo>
                    <a:pt x="81" y="27"/>
                  </a:lnTo>
                  <a:lnTo>
                    <a:pt x="60" y="18"/>
                  </a:lnTo>
                  <a:lnTo>
                    <a:pt x="42" y="11"/>
                  </a:lnTo>
                  <a:lnTo>
                    <a:pt x="27" y="5"/>
                  </a:lnTo>
                  <a:lnTo>
                    <a:pt x="14" y="2"/>
                  </a:lnTo>
                  <a:lnTo>
                    <a:pt x="5" y="0"/>
                  </a:lnTo>
                  <a:lnTo>
                    <a:pt x="0" y="3"/>
                  </a:lnTo>
                  <a:lnTo>
                    <a:pt x="2" y="6"/>
                  </a:lnTo>
                  <a:lnTo>
                    <a:pt x="7" y="11"/>
                  </a:lnTo>
                  <a:lnTo>
                    <a:pt x="17" y="18"/>
                  </a:lnTo>
                  <a:lnTo>
                    <a:pt x="30" y="23"/>
                  </a:lnTo>
                  <a:lnTo>
                    <a:pt x="47" y="31"/>
                  </a:lnTo>
                  <a:lnTo>
                    <a:pt x="66" y="40"/>
                  </a:lnTo>
                  <a:lnTo>
                    <a:pt x="87" y="48"/>
                  </a:lnTo>
                  <a:lnTo>
                    <a:pt x="109" y="57"/>
                  </a:lnTo>
                  <a:lnTo>
                    <a:pt x="132" y="65"/>
                  </a:lnTo>
                  <a:lnTo>
                    <a:pt x="155" y="74"/>
                  </a:lnTo>
                  <a:lnTo>
                    <a:pt x="178" y="82"/>
                  </a:lnTo>
                  <a:lnTo>
                    <a:pt x="199" y="90"/>
                  </a:lnTo>
                  <a:lnTo>
                    <a:pt x="219" y="97"/>
                  </a:lnTo>
                  <a:lnTo>
                    <a:pt x="238" y="104"/>
                  </a:lnTo>
                  <a:lnTo>
                    <a:pt x="253" y="110"/>
                  </a:lnTo>
                  <a:lnTo>
                    <a:pt x="265" y="1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7" name="任意多边形 241716"/>
            <p:cNvSpPr/>
            <p:nvPr/>
          </p:nvSpPr>
          <p:spPr>
            <a:xfrm>
              <a:off x="3032" y="1545"/>
              <a:ext cx="122" cy="61"/>
            </a:xfrm>
            <a:custGeom>
              <a:avLst/>
              <a:gdLst/>
              <a:ahLst/>
              <a:cxnLst/>
              <a:pathLst>
                <a:path w="243" h="122">
                  <a:moveTo>
                    <a:pt x="0" y="122"/>
                  </a:moveTo>
                  <a:lnTo>
                    <a:pt x="8" y="118"/>
                  </a:lnTo>
                  <a:lnTo>
                    <a:pt x="18" y="112"/>
                  </a:lnTo>
                  <a:lnTo>
                    <a:pt x="33" y="104"/>
                  </a:lnTo>
                  <a:lnTo>
                    <a:pt x="49" y="95"/>
                  </a:lnTo>
                  <a:lnTo>
                    <a:pt x="68" y="85"/>
                  </a:lnTo>
                  <a:lnTo>
                    <a:pt x="87" y="73"/>
                  </a:lnTo>
                  <a:lnTo>
                    <a:pt x="108" y="62"/>
                  </a:lnTo>
                  <a:lnTo>
                    <a:pt x="129" y="50"/>
                  </a:lnTo>
                  <a:lnTo>
                    <a:pt x="149" y="39"/>
                  </a:lnTo>
                  <a:lnTo>
                    <a:pt x="169" y="28"/>
                  </a:lnTo>
                  <a:lnTo>
                    <a:pt x="189" y="19"/>
                  </a:lnTo>
                  <a:lnTo>
                    <a:pt x="205" y="11"/>
                  </a:lnTo>
                  <a:lnTo>
                    <a:pt x="219" y="5"/>
                  </a:lnTo>
                  <a:lnTo>
                    <a:pt x="230" y="1"/>
                  </a:lnTo>
                  <a:lnTo>
                    <a:pt x="238" y="0"/>
                  </a:lnTo>
                  <a:lnTo>
                    <a:pt x="243" y="2"/>
                  </a:lnTo>
                  <a:lnTo>
                    <a:pt x="242" y="5"/>
                  </a:lnTo>
                  <a:lnTo>
                    <a:pt x="237" y="11"/>
                  </a:lnTo>
                  <a:lnTo>
                    <a:pt x="228" y="17"/>
                  </a:lnTo>
                  <a:lnTo>
                    <a:pt x="216" y="25"/>
                  </a:lnTo>
                  <a:lnTo>
                    <a:pt x="201" y="33"/>
                  </a:lnTo>
                  <a:lnTo>
                    <a:pt x="184" y="42"/>
                  </a:lnTo>
                  <a:lnTo>
                    <a:pt x="166" y="51"/>
                  </a:lnTo>
                  <a:lnTo>
                    <a:pt x="146" y="61"/>
                  </a:lnTo>
                  <a:lnTo>
                    <a:pt x="124" y="70"/>
                  </a:lnTo>
                  <a:lnTo>
                    <a:pt x="103" y="79"/>
                  </a:lnTo>
                  <a:lnTo>
                    <a:pt x="83" y="88"/>
                  </a:lnTo>
                  <a:lnTo>
                    <a:pt x="63" y="97"/>
                  </a:lnTo>
                  <a:lnTo>
                    <a:pt x="44" y="104"/>
                  </a:lnTo>
                  <a:lnTo>
                    <a:pt x="26" y="111"/>
                  </a:lnTo>
                  <a:lnTo>
                    <a:pt x="12" y="117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18" name="任意多边形 241717"/>
            <p:cNvSpPr/>
            <p:nvPr/>
          </p:nvSpPr>
          <p:spPr>
            <a:xfrm>
              <a:off x="2986" y="1839"/>
              <a:ext cx="172" cy="144"/>
            </a:xfrm>
            <a:custGeom>
              <a:avLst/>
              <a:gdLst/>
              <a:ahLst/>
              <a:cxnLst/>
              <a:pathLst>
                <a:path w="343" h="286">
                  <a:moveTo>
                    <a:pt x="252" y="189"/>
                  </a:moveTo>
                  <a:lnTo>
                    <a:pt x="262" y="200"/>
                  </a:lnTo>
                  <a:lnTo>
                    <a:pt x="276" y="212"/>
                  </a:lnTo>
                  <a:lnTo>
                    <a:pt x="290" y="226"/>
                  </a:lnTo>
                  <a:lnTo>
                    <a:pt x="304" y="240"/>
                  </a:lnTo>
                  <a:lnTo>
                    <a:pt x="316" y="255"/>
                  </a:lnTo>
                  <a:lnTo>
                    <a:pt x="328" y="268"/>
                  </a:lnTo>
                  <a:lnTo>
                    <a:pt x="337" y="278"/>
                  </a:lnTo>
                  <a:lnTo>
                    <a:pt x="343" y="286"/>
                  </a:lnTo>
                  <a:lnTo>
                    <a:pt x="338" y="274"/>
                  </a:lnTo>
                  <a:lnTo>
                    <a:pt x="328" y="260"/>
                  </a:lnTo>
                  <a:lnTo>
                    <a:pt x="315" y="242"/>
                  </a:lnTo>
                  <a:lnTo>
                    <a:pt x="298" y="223"/>
                  </a:lnTo>
                  <a:lnTo>
                    <a:pt x="278" y="201"/>
                  </a:lnTo>
                  <a:lnTo>
                    <a:pt x="256" y="178"/>
                  </a:lnTo>
                  <a:lnTo>
                    <a:pt x="232" y="155"/>
                  </a:lnTo>
                  <a:lnTo>
                    <a:pt x="208" y="132"/>
                  </a:lnTo>
                  <a:lnTo>
                    <a:pt x="183" y="109"/>
                  </a:lnTo>
                  <a:lnTo>
                    <a:pt x="156" y="87"/>
                  </a:lnTo>
                  <a:lnTo>
                    <a:pt x="131" y="66"/>
                  </a:lnTo>
                  <a:lnTo>
                    <a:pt x="107" y="47"/>
                  </a:lnTo>
                  <a:lnTo>
                    <a:pt x="84" y="31"/>
                  </a:lnTo>
                  <a:lnTo>
                    <a:pt x="62" y="17"/>
                  </a:lnTo>
                  <a:lnTo>
                    <a:pt x="43" y="6"/>
                  </a:lnTo>
                  <a:lnTo>
                    <a:pt x="27" y="1"/>
                  </a:lnTo>
                  <a:lnTo>
                    <a:pt x="17" y="0"/>
                  </a:lnTo>
                  <a:lnTo>
                    <a:pt x="8" y="1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3" y="24"/>
                  </a:lnTo>
                  <a:lnTo>
                    <a:pt x="10" y="29"/>
                  </a:lnTo>
                  <a:lnTo>
                    <a:pt x="21" y="34"/>
                  </a:lnTo>
                  <a:lnTo>
                    <a:pt x="33" y="39"/>
                  </a:lnTo>
                  <a:lnTo>
                    <a:pt x="48" y="47"/>
                  </a:lnTo>
                  <a:lnTo>
                    <a:pt x="65" y="57"/>
                  </a:lnTo>
                  <a:lnTo>
                    <a:pt x="84" y="70"/>
                  </a:lnTo>
                  <a:lnTo>
                    <a:pt x="103" y="85"/>
                  </a:lnTo>
                  <a:lnTo>
                    <a:pt x="124" y="101"/>
                  </a:lnTo>
                  <a:lnTo>
                    <a:pt x="146" y="118"/>
                  </a:lnTo>
                  <a:lnTo>
                    <a:pt x="168" y="135"/>
                  </a:lnTo>
                  <a:lnTo>
                    <a:pt x="188" y="154"/>
                  </a:lnTo>
                  <a:lnTo>
                    <a:pt x="209" y="172"/>
                  </a:lnTo>
                  <a:lnTo>
                    <a:pt x="229" y="188"/>
                  </a:lnTo>
                  <a:lnTo>
                    <a:pt x="246" y="204"/>
                  </a:lnTo>
                  <a:lnTo>
                    <a:pt x="262" y="219"/>
                  </a:lnTo>
                  <a:lnTo>
                    <a:pt x="276" y="233"/>
                  </a:lnTo>
                  <a:lnTo>
                    <a:pt x="286" y="243"/>
                  </a:lnTo>
                  <a:lnTo>
                    <a:pt x="294" y="251"/>
                  </a:lnTo>
                  <a:lnTo>
                    <a:pt x="291" y="246"/>
                  </a:lnTo>
                  <a:lnTo>
                    <a:pt x="286" y="238"/>
                  </a:lnTo>
                  <a:lnTo>
                    <a:pt x="279" y="228"/>
                  </a:lnTo>
                  <a:lnTo>
                    <a:pt x="274" y="218"/>
                  </a:lnTo>
                  <a:lnTo>
                    <a:pt x="267" y="209"/>
                  </a:lnTo>
                  <a:lnTo>
                    <a:pt x="260" y="200"/>
                  </a:lnTo>
                  <a:lnTo>
                    <a:pt x="255" y="194"/>
                  </a:lnTo>
                  <a:lnTo>
                    <a:pt x="252" y="189"/>
                  </a:lnTo>
                  <a:lnTo>
                    <a:pt x="157" y="103"/>
                  </a:lnTo>
                  <a:lnTo>
                    <a:pt x="152" y="101"/>
                  </a:lnTo>
                  <a:lnTo>
                    <a:pt x="137" y="93"/>
                  </a:lnTo>
                  <a:lnTo>
                    <a:pt x="117" y="80"/>
                  </a:lnTo>
                  <a:lnTo>
                    <a:pt x="94" y="65"/>
                  </a:lnTo>
                  <a:lnTo>
                    <a:pt x="70" y="50"/>
                  </a:lnTo>
                  <a:lnTo>
                    <a:pt x="48" y="37"/>
                  </a:lnTo>
                  <a:lnTo>
                    <a:pt x="31" y="29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1" y="24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8" y="11"/>
                  </a:lnTo>
                  <a:lnTo>
                    <a:pt x="36" y="16"/>
                  </a:lnTo>
                  <a:lnTo>
                    <a:pt x="53" y="26"/>
                  </a:lnTo>
                  <a:lnTo>
                    <a:pt x="73" y="40"/>
                  </a:lnTo>
                  <a:lnTo>
                    <a:pt x="96" y="56"/>
                  </a:lnTo>
                  <a:lnTo>
                    <a:pt x="119" y="72"/>
                  </a:lnTo>
                  <a:lnTo>
                    <a:pt x="139" y="87"/>
                  </a:lnTo>
                  <a:lnTo>
                    <a:pt x="153" y="97"/>
                  </a:lnTo>
                  <a:lnTo>
                    <a:pt x="157" y="103"/>
                  </a:lnTo>
                  <a:lnTo>
                    <a:pt x="252" y="18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aphicFrame>
        <p:nvGraphicFramePr>
          <p:cNvPr id="241719" name="对象 241718"/>
          <p:cNvGraphicFramePr/>
          <p:nvPr/>
        </p:nvGraphicFramePr>
        <p:xfrm>
          <a:off x="4191000" y="2590800"/>
          <a:ext cx="1154113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" r:id="rId12" imgW="1153795" imgH="1128395" progId="MS_ClipArt_Gallery.5">
                  <p:embed/>
                </p:oleObj>
              </mc:Choice>
              <mc:Fallback>
                <p:oleObj name="" r:id="rId12" imgW="1153795" imgH="1128395" progId="MS_ClipArt_Gallery.5">
                  <p:embed/>
                  <p:pic>
                    <p:nvPicPr>
                      <p:cNvPr id="0" name="图片 310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91000" y="2590800"/>
                        <a:ext cx="1154113" cy="11287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1720" name="组合 241719"/>
          <p:cNvGrpSpPr/>
          <p:nvPr/>
        </p:nvGrpSpPr>
        <p:grpSpPr>
          <a:xfrm>
            <a:off x="4648200" y="2209800"/>
            <a:ext cx="171450" cy="1611313"/>
            <a:chOff x="5046" y="0"/>
            <a:chExt cx="108" cy="1015"/>
          </a:xfrm>
        </p:grpSpPr>
        <p:sp>
          <p:nvSpPr>
            <p:cNvPr id="241721" name="等腰三角形 241720"/>
            <p:cNvSpPr/>
            <p:nvPr/>
          </p:nvSpPr>
          <p:spPr>
            <a:xfrm rot="651747">
              <a:off x="5046" y="0"/>
              <a:ext cx="96" cy="528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22" name="等腰三角形 241721"/>
            <p:cNvSpPr/>
            <p:nvPr/>
          </p:nvSpPr>
          <p:spPr>
            <a:xfrm rot="651747" flipH="1" flipV="1">
              <a:off x="5058" y="487"/>
              <a:ext cx="96" cy="528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41723" name="组合 241722"/>
          <p:cNvGrpSpPr/>
          <p:nvPr/>
        </p:nvGrpSpPr>
        <p:grpSpPr>
          <a:xfrm>
            <a:off x="4572000" y="1066800"/>
            <a:ext cx="171450" cy="1611313"/>
            <a:chOff x="5046" y="0"/>
            <a:chExt cx="108" cy="1015"/>
          </a:xfrm>
        </p:grpSpPr>
        <p:sp>
          <p:nvSpPr>
            <p:cNvPr id="241724" name="等腰三角形 241723"/>
            <p:cNvSpPr/>
            <p:nvPr/>
          </p:nvSpPr>
          <p:spPr>
            <a:xfrm rot="651747">
              <a:off x="5046" y="0"/>
              <a:ext cx="96" cy="528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25" name="等腰三角形 241724"/>
            <p:cNvSpPr/>
            <p:nvPr/>
          </p:nvSpPr>
          <p:spPr>
            <a:xfrm rot="651747" flipH="1" flipV="1">
              <a:off x="5058" y="487"/>
              <a:ext cx="96" cy="528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41726" name="组合 241725"/>
          <p:cNvGrpSpPr/>
          <p:nvPr/>
        </p:nvGrpSpPr>
        <p:grpSpPr>
          <a:xfrm>
            <a:off x="0" y="0"/>
            <a:ext cx="9158288" cy="6858000"/>
            <a:chOff x="0" y="0"/>
            <a:chExt cx="5769" cy="4320"/>
          </a:xfrm>
        </p:grpSpPr>
        <p:grpSp>
          <p:nvGrpSpPr>
            <p:cNvPr id="241727" name="组合 241726"/>
            <p:cNvGrpSpPr/>
            <p:nvPr/>
          </p:nvGrpSpPr>
          <p:grpSpPr>
            <a:xfrm>
              <a:off x="0" y="0"/>
              <a:ext cx="5769" cy="4320"/>
              <a:chOff x="0" y="0"/>
              <a:chExt cx="5769" cy="4320"/>
            </a:xfrm>
          </p:grpSpPr>
          <p:sp>
            <p:nvSpPr>
              <p:cNvPr id="241728" name="矩形 241727"/>
              <p:cNvSpPr/>
              <p:nvPr/>
            </p:nvSpPr>
            <p:spPr>
              <a:xfrm>
                <a:off x="0" y="0"/>
                <a:ext cx="5760" cy="4320"/>
              </a:xfrm>
              <a:prstGeom prst="rect">
                <a:avLst/>
              </a:prstGeom>
              <a:gradFill rotWithShape="0">
                <a:gsLst>
                  <a:gs pos="0">
                    <a:srgbClr val="56BCFA"/>
                  </a:gs>
                  <a:gs pos="100000">
                    <a:srgbClr val="0000CC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241729" name="组合 241728"/>
              <p:cNvGrpSpPr/>
              <p:nvPr/>
            </p:nvGrpSpPr>
            <p:grpSpPr>
              <a:xfrm rot="-1936591" flipH="1">
                <a:off x="4176" y="2592"/>
                <a:ext cx="1344" cy="432"/>
                <a:chOff x="0" y="1584"/>
                <a:chExt cx="2928" cy="432"/>
              </a:xfrm>
            </p:grpSpPr>
            <p:sp>
              <p:nvSpPr>
                <p:cNvPr id="241730" name="矩形 241729"/>
                <p:cNvSpPr/>
                <p:nvPr/>
              </p:nvSpPr>
              <p:spPr>
                <a:xfrm>
                  <a:off x="0" y="1584"/>
                  <a:ext cx="2928" cy="229"/>
                </a:xfrm>
                <a:prstGeom prst="rect">
                  <a:avLst/>
                </a:prstGeom>
                <a:pattFill prst="ltVert">
                  <a:fgClr>
                    <a:srgbClr val="FF0066"/>
                  </a:fgClr>
                  <a:bgClr>
                    <a:srgbClr val="B3E1B3"/>
                  </a:bgClr>
                </a:pattFill>
                <a:ln w="57150" cap="flat" cmpd="sng">
                  <a:solidFill>
                    <a:srgbClr val="EE270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41731" name="矩形 241730"/>
                <p:cNvSpPr/>
                <p:nvPr/>
              </p:nvSpPr>
              <p:spPr>
                <a:xfrm>
                  <a:off x="0" y="1824"/>
                  <a:ext cx="2919" cy="192"/>
                </a:xfrm>
                <a:prstGeom prst="rect">
                  <a:avLst/>
                </a:prstGeom>
                <a:solidFill>
                  <a:srgbClr val="56BCFA"/>
                </a:solidFill>
                <a:ln w="38100" cap="flat" cmpd="sng">
                  <a:solidFill>
                    <a:srgbClr val="0000CC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241732" name="组合 241731"/>
              <p:cNvGrpSpPr/>
              <p:nvPr/>
            </p:nvGrpSpPr>
            <p:grpSpPr>
              <a:xfrm rot="2500548">
                <a:off x="240" y="2496"/>
                <a:ext cx="1344" cy="432"/>
                <a:chOff x="0" y="1584"/>
                <a:chExt cx="2928" cy="432"/>
              </a:xfrm>
            </p:grpSpPr>
            <p:sp>
              <p:nvSpPr>
                <p:cNvPr id="241733" name="矩形 241732"/>
                <p:cNvSpPr/>
                <p:nvPr/>
              </p:nvSpPr>
              <p:spPr>
                <a:xfrm>
                  <a:off x="0" y="1584"/>
                  <a:ext cx="2928" cy="229"/>
                </a:xfrm>
                <a:prstGeom prst="rect">
                  <a:avLst/>
                </a:prstGeom>
                <a:pattFill prst="ltVert">
                  <a:fgClr>
                    <a:srgbClr val="FF0066"/>
                  </a:fgClr>
                  <a:bgClr>
                    <a:srgbClr val="B3E1B3"/>
                  </a:bgClr>
                </a:pattFill>
                <a:ln w="57150" cap="flat" cmpd="sng">
                  <a:solidFill>
                    <a:srgbClr val="EE270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41734" name="矩形 241733"/>
                <p:cNvSpPr/>
                <p:nvPr/>
              </p:nvSpPr>
              <p:spPr>
                <a:xfrm>
                  <a:off x="0" y="1824"/>
                  <a:ext cx="2919" cy="192"/>
                </a:xfrm>
                <a:prstGeom prst="rect">
                  <a:avLst/>
                </a:prstGeom>
                <a:solidFill>
                  <a:srgbClr val="56BCFA"/>
                </a:solidFill>
                <a:ln w="38100" cap="flat" cmpd="sng">
                  <a:solidFill>
                    <a:srgbClr val="0000CC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241735" name="矩形 241734"/>
              <p:cNvSpPr/>
              <p:nvPr/>
            </p:nvSpPr>
            <p:spPr>
              <a:xfrm>
                <a:off x="9" y="1968"/>
                <a:ext cx="480" cy="1008"/>
              </a:xfrm>
              <a:prstGeom prst="rect">
                <a:avLst/>
              </a:prstGeom>
              <a:gradFill rotWithShape="0">
                <a:gsLst>
                  <a:gs pos="0">
                    <a:srgbClr val="56BCFA"/>
                  </a:gs>
                  <a:gs pos="100000">
                    <a:srgbClr val="56BCFA">
                      <a:gamma/>
                      <a:shade val="46275"/>
                      <a:invGamma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36" name="矩形 241735"/>
              <p:cNvSpPr/>
              <p:nvPr/>
            </p:nvSpPr>
            <p:spPr>
              <a:xfrm>
                <a:off x="5289" y="1968"/>
                <a:ext cx="480" cy="1008"/>
              </a:xfrm>
              <a:prstGeom prst="rect">
                <a:avLst/>
              </a:prstGeom>
              <a:gradFill rotWithShape="0">
                <a:gsLst>
                  <a:gs pos="0">
                    <a:srgbClr val="56BCFA"/>
                  </a:gs>
                  <a:gs pos="100000">
                    <a:srgbClr val="56BCFA">
                      <a:gamma/>
                      <a:shade val="46275"/>
                      <a:invGamma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37" name="矩形 241736"/>
              <p:cNvSpPr/>
              <p:nvPr/>
            </p:nvSpPr>
            <p:spPr>
              <a:xfrm>
                <a:off x="0" y="2832"/>
                <a:ext cx="5760" cy="1488"/>
              </a:xfrm>
              <a:prstGeom prst="rect">
                <a:avLst/>
              </a:prstGeom>
              <a:solidFill>
                <a:srgbClr val="0000CC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38" name="矩形 241737"/>
              <p:cNvSpPr/>
              <p:nvPr/>
            </p:nvSpPr>
            <p:spPr>
              <a:xfrm>
                <a:off x="576" y="336"/>
                <a:ext cx="4896" cy="1728"/>
              </a:xfrm>
              <a:prstGeom prst="rect">
                <a:avLst/>
              </a:prstGeom>
            </p:spPr>
            <p:txBody>
              <a:bodyPr wrap="none" fromWordArt="1">
                <a:prstTxWarp prst="textArchUpPour">
                  <a:avLst>
                    <a:gd name="adj1" fmla="val 11566323"/>
                    <a:gd name="adj2" fmla="val 66463"/>
                  </a:avLst>
                </a:prstTxWarp>
                <a:normAutofit/>
              </a:bodyPr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4400" u="none" kern="1200" baseline="0">
                    <a:solidFill>
                      <a:schemeClr val="tx2"/>
                    </a:solidFill>
                    <a:latin typeface="Times New Roman" panose="02020603050405020304" charset="0"/>
                    <a:ea typeface="宋体" panose="02010600030101010101" pitchFamily="2" charset="-122"/>
                  </a:defRPr>
                </a:lvl1pPr>
              </a:lstStyle>
              <a:p>
                <a:pPr lvl="0" algn="ctr"/>
                <a:r>
                  <a:rPr sz="3600" b="0" dirty="0">
                    <a:ln w="12700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0000"/>
                    </a:solidFill>
                    <a:effectLst>
                      <a:outerShdw dist="45791" dir="2021404" algn="ctr" rotWithShape="0">
                        <a:srgbClr val="808080"/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綦江彩虹桥惨案</a:t>
                </a:r>
                <a:endParaRPr sz="3600" b="0" dirty="0">
                  <a:ln w="127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80808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1739" name="爆炸形 1 241738"/>
            <p:cNvSpPr/>
            <p:nvPr/>
          </p:nvSpPr>
          <p:spPr>
            <a:xfrm>
              <a:off x="1488" y="2448"/>
              <a:ext cx="480" cy="288"/>
            </a:xfrm>
            <a:prstGeom prst="irregularSeal1">
              <a:avLst/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40" name="爆炸形 1 241739"/>
            <p:cNvSpPr/>
            <p:nvPr/>
          </p:nvSpPr>
          <p:spPr>
            <a:xfrm>
              <a:off x="2544" y="2400"/>
              <a:ext cx="432" cy="384"/>
            </a:xfrm>
            <a:prstGeom prst="irregularSeal1">
              <a:avLst/>
            </a:prstGeom>
            <a:solidFill>
              <a:srgbClr val="56BCFA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41" name="爆炸形 1 241740"/>
            <p:cNvSpPr/>
            <p:nvPr/>
          </p:nvSpPr>
          <p:spPr>
            <a:xfrm>
              <a:off x="3264" y="2544"/>
              <a:ext cx="432" cy="240"/>
            </a:xfrm>
            <a:prstGeom prst="irregularSeal1">
              <a:avLst/>
            </a:prstGeom>
            <a:solidFill>
              <a:srgbClr val="EE2706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42" name="爆炸形 1 241741"/>
            <p:cNvSpPr/>
            <p:nvPr/>
          </p:nvSpPr>
          <p:spPr>
            <a:xfrm>
              <a:off x="4080" y="2256"/>
              <a:ext cx="480" cy="384"/>
            </a:xfrm>
            <a:prstGeom prst="irregularSeal1">
              <a:avLst/>
            </a:prstGeom>
            <a:solidFill>
              <a:schemeClr val="hlink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43" name="爆炸形 1 241742"/>
            <p:cNvSpPr/>
            <p:nvPr/>
          </p:nvSpPr>
          <p:spPr>
            <a:xfrm>
              <a:off x="3264" y="2160"/>
              <a:ext cx="336" cy="288"/>
            </a:xfrm>
            <a:prstGeom prst="irregularSeal1">
              <a:avLst/>
            </a:pr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44" name="爆炸形 1 241743"/>
            <p:cNvSpPr/>
            <p:nvPr/>
          </p:nvSpPr>
          <p:spPr>
            <a:xfrm>
              <a:off x="1968" y="2112"/>
              <a:ext cx="480" cy="288"/>
            </a:xfrm>
            <a:prstGeom prst="irregularSeal1">
              <a:avLst/>
            </a:prstGeom>
            <a:solidFill>
              <a:schemeClr val="bg2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1745" name="爆炸形 1 241744"/>
            <p:cNvSpPr/>
            <p:nvPr/>
          </p:nvSpPr>
          <p:spPr>
            <a:xfrm>
              <a:off x="1152" y="2160"/>
              <a:ext cx="336" cy="288"/>
            </a:xfrm>
            <a:prstGeom prst="irregularSeal1">
              <a:avLst/>
            </a:prstGeom>
            <a:solidFill>
              <a:srgbClr val="EE2706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41746" name="文本框 241745"/>
          <p:cNvSpPr txBox="1"/>
          <p:nvPr/>
        </p:nvSpPr>
        <p:spPr>
          <a:xfrm>
            <a:off x="14605" y="4724400"/>
            <a:ext cx="9061450" cy="1567815"/>
          </a:xfrm>
          <a:prstGeom prst="rect">
            <a:avLst/>
          </a:prstGeom>
          <a:noFill/>
          <a:ln w="9525">
            <a:noFill/>
          </a:ln>
        </p:spPr>
        <p:txBody>
          <a:bodyPr wrap="square" lIns="92075" tIns="46038" rIns="92075" bIns="46038" anchor="ctr">
            <a:spAutoFit/>
          </a:bodyPr>
          <a:p>
            <a:pPr algn="l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1999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日该桥突然断裂，致使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多名行人落水丧生，造成直接经济损失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600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多万元。事后的的事故分析查明，这是一次严重的强度安全质量事故。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41747" name="组合 241746"/>
          <p:cNvGrpSpPr/>
          <p:nvPr/>
        </p:nvGrpSpPr>
        <p:grpSpPr>
          <a:xfrm>
            <a:off x="3886200" y="1371600"/>
            <a:ext cx="1450975" cy="2119313"/>
            <a:chOff x="2400" y="1248"/>
            <a:chExt cx="914" cy="1335"/>
          </a:xfrm>
        </p:grpSpPr>
        <p:graphicFrame>
          <p:nvGraphicFramePr>
            <p:cNvPr id="241748" name="对象 241747"/>
            <p:cNvGraphicFramePr/>
            <p:nvPr/>
          </p:nvGraphicFramePr>
          <p:xfrm>
            <a:off x="2448" y="1872"/>
            <a:ext cx="727" cy="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5" name="" r:id="rId14" imgW="1153795" imgH="1128395" progId="MS_ClipArt_Gallery.5">
                    <p:embed/>
                  </p:oleObj>
                </mc:Choice>
                <mc:Fallback>
                  <p:oleObj name="" r:id="rId14" imgW="1153795" imgH="1128395" progId="MS_ClipArt_Gallery.5">
                    <p:embed/>
                    <p:pic>
                      <p:nvPicPr>
                        <p:cNvPr id="0" name="图片 310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448" y="1872"/>
                          <a:ext cx="727" cy="71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1749" name="组合 241748"/>
            <p:cNvGrpSpPr/>
            <p:nvPr/>
          </p:nvGrpSpPr>
          <p:grpSpPr>
            <a:xfrm>
              <a:off x="2400" y="1248"/>
              <a:ext cx="914" cy="635"/>
              <a:chOff x="2400" y="1441"/>
              <a:chExt cx="914" cy="635"/>
            </a:xfrm>
          </p:grpSpPr>
          <p:sp>
            <p:nvSpPr>
              <p:cNvPr id="241750" name="任意多边形 241749"/>
              <p:cNvSpPr/>
              <p:nvPr/>
            </p:nvSpPr>
            <p:spPr>
              <a:xfrm>
                <a:off x="2589" y="1503"/>
                <a:ext cx="47" cy="43"/>
              </a:xfrm>
              <a:custGeom>
                <a:avLst/>
                <a:gdLst/>
                <a:ahLst/>
                <a:cxnLst/>
                <a:pathLst>
                  <a:path w="92" h="88">
                    <a:moveTo>
                      <a:pt x="0" y="45"/>
                    </a:moveTo>
                    <a:lnTo>
                      <a:pt x="33" y="28"/>
                    </a:lnTo>
                    <a:lnTo>
                      <a:pt x="29" y="0"/>
                    </a:lnTo>
                    <a:lnTo>
                      <a:pt x="44" y="23"/>
                    </a:lnTo>
                    <a:lnTo>
                      <a:pt x="77" y="2"/>
                    </a:lnTo>
                    <a:lnTo>
                      <a:pt x="55" y="36"/>
                    </a:lnTo>
                    <a:lnTo>
                      <a:pt x="92" y="58"/>
                    </a:lnTo>
                    <a:lnTo>
                      <a:pt x="51" y="53"/>
                    </a:lnTo>
                    <a:lnTo>
                      <a:pt x="56" y="83"/>
                    </a:lnTo>
                    <a:lnTo>
                      <a:pt x="40" y="57"/>
                    </a:lnTo>
                    <a:lnTo>
                      <a:pt x="21" y="88"/>
                    </a:lnTo>
                    <a:lnTo>
                      <a:pt x="31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1" name="任意多边形 241750"/>
              <p:cNvSpPr/>
              <p:nvPr/>
            </p:nvSpPr>
            <p:spPr>
              <a:xfrm>
                <a:off x="2449" y="1808"/>
                <a:ext cx="35" cy="32"/>
              </a:xfrm>
              <a:custGeom>
                <a:avLst/>
                <a:gdLst/>
                <a:ahLst/>
                <a:cxnLst/>
                <a:pathLst>
                  <a:path w="70" h="66">
                    <a:moveTo>
                      <a:pt x="0" y="35"/>
                    </a:moveTo>
                    <a:lnTo>
                      <a:pt x="25" y="21"/>
                    </a:lnTo>
                    <a:lnTo>
                      <a:pt x="22" y="0"/>
                    </a:lnTo>
                    <a:lnTo>
                      <a:pt x="33" y="19"/>
                    </a:lnTo>
                    <a:lnTo>
                      <a:pt x="59" y="1"/>
                    </a:lnTo>
                    <a:lnTo>
                      <a:pt x="41" y="27"/>
                    </a:lnTo>
                    <a:lnTo>
                      <a:pt x="70" y="44"/>
                    </a:lnTo>
                    <a:lnTo>
                      <a:pt x="38" y="40"/>
                    </a:lnTo>
                    <a:lnTo>
                      <a:pt x="43" y="62"/>
                    </a:lnTo>
                    <a:lnTo>
                      <a:pt x="31" y="43"/>
                    </a:lnTo>
                    <a:lnTo>
                      <a:pt x="16" y="66"/>
                    </a:lnTo>
                    <a:lnTo>
                      <a:pt x="23" y="3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2" name="任意多边形 241751"/>
              <p:cNvSpPr/>
              <p:nvPr/>
            </p:nvSpPr>
            <p:spPr>
              <a:xfrm>
                <a:off x="3055" y="1475"/>
                <a:ext cx="46" cy="43"/>
              </a:xfrm>
              <a:custGeom>
                <a:avLst/>
                <a:gdLst/>
                <a:ahLst/>
                <a:cxnLst/>
                <a:pathLst>
                  <a:path w="92" h="87">
                    <a:moveTo>
                      <a:pt x="0" y="45"/>
                    </a:moveTo>
                    <a:lnTo>
                      <a:pt x="33" y="28"/>
                    </a:lnTo>
                    <a:lnTo>
                      <a:pt x="29" y="0"/>
                    </a:lnTo>
                    <a:lnTo>
                      <a:pt x="44" y="23"/>
                    </a:lnTo>
                    <a:lnTo>
                      <a:pt x="77" y="1"/>
                    </a:lnTo>
                    <a:lnTo>
                      <a:pt x="55" y="36"/>
                    </a:lnTo>
                    <a:lnTo>
                      <a:pt x="92" y="58"/>
                    </a:lnTo>
                    <a:lnTo>
                      <a:pt x="50" y="53"/>
                    </a:lnTo>
                    <a:lnTo>
                      <a:pt x="56" y="83"/>
                    </a:lnTo>
                    <a:lnTo>
                      <a:pt x="40" y="56"/>
                    </a:lnTo>
                    <a:lnTo>
                      <a:pt x="21" y="87"/>
                    </a:lnTo>
                    <a:lnTo>
                      <a:pt x="31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3" name="任意多边形 241752"/>
              <p:cNvSpPr/>
              <p:nvPr/>
            </p:nvSpPr>
            <p:spPr>
              <a:xfrm>
                <a:off x="2400" y="1585"/>
                <a:ext cx="61" cy="18"/>
              </a:xfrm>
              <a:custGeom>
                <a:avLst/>
                <a:gdLst/>
                <a:ahLst/>
                <a:cxnLst/>
                <a:pathLst>
                  <a:path w="122" h="37">
                    <a:moveTo>
                      <a:pt x="0" y="0"/>
                    </a:moveTo>
                    <a:lnTo>
                      <a:pt x="122" y="2"/>
                    </a:lnTo>
                    <a:lnTo>
                      <a:pt x="0" y="37"/>
                    </a:lnTo>
                    <a:lnTo>
                      <a:pt x="1" y="26"/>
                    </a:lnTo>
                    <a:lnTo>
                      <a:pt x="1" y="16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4" name="任意多边形 241753"/>
              <p:cNvSpPr/>
              <p:nvPr/>
            </p:nvSpPr>
            <p:spPr>
              <a:xfrm>
                <a:off x="2489" y="1616"/>
                <a:ext cx="24" cy="63"/>
              </a:xfrm>
              <a:custGeom>
                <a:avLst/>
                <a:gdLst/>
                <a:ahLst/>
                <a:cxnLst/>
                <a:pathLst>
                  <a:path w="49" h="125">
                    <a:moveTo>
                      <a:pt x="0" y="113"/>
                    </a:moveTo>
                    <a:lnTo>
                      <a:pt x="49" y="0"/>
                    </a:lnTo>
                    <a:lnTo>
                      <a:pt x="35" y="125"/>
                    </a:lnTo>
                    <a:lnTo>
                      <a:pt x="30" y="123"/>
                    </a:lnTo>
                    <a:lnTo>
                      <a:pt x="26" y="121"/>
                    </a:lnTo>
                    <a:lnTo>
                      <a:pt x="21" y="119"/>
                    </a:lnTo>
                    <a:lnTo>
                      <a:pt x="17" y="117"/>
                    </a:lnTo>
                    <a:lnTo>
                      <a:pt x="11" y="115"/>
                    </a:lnTo>
                    <a:lnTo>
                      <a:pt x="7" y="114"/>
                    </a:lnTo>
                    <a:lnTo>
                      <a:pt x="3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5" name="任意多边形 241754"/>
              <p:cNvSpPr/>
              <p:nvPr/>
            </p:nvSpPr>
            <p:spPr>
              <a:xfrm>
                <a:off x="2463" y="1487"/>
                <a:ext cx="45" cy="53"/>
              </a:xfrm>
              <a:custGeom>
                <a:avLst/>
                <a:gdLst/>
                <a:ahLst/>
                <a:cxnLst/>
                <a:pathLst>
                  <a:path w="91" h="107">
                    <a:moveTo>
                      <a:pt x="31" y="0"/>
                    </a:moveTo>
                    <a:lnTo>
                      <a:pt x="91" y="107"/>
                    </a:lnTo>
                    <a:lnTo>
                      <a:pt x="0" y="20"/>
                    </a:lnTo>
                    <a:lnTo>
                      <a:pt x="9" y="15"/>
                    </a:lnTo>
                    <a:lnTo>
                      <a:pt x="18" y="9"/>
                    </a:lnTo>
                    <a:lnTo>
                      <a:pt x="26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6" name="任意多边形 241755"/>
              <p:cNvSpPr/>
              <p:nvPr/>
            </p:nvSpPr>
            <p:spPr>
              <a:xfrm>
                <a:off x="3255" y="1494"/>
                <a:ext cx="59" cy="36"/>
              </a:xfrm>
              <a:custGeom>
                <a:avLst/>
                <a:gdLst/>
                <a:ahLst/>
                <a:cxnLst/>
                <a:pathLst>
                  <a:path w="119" h="73">
                    <a:moveTo>
                      <a:pt x="98" y="0"/>
                    </a:moveTo>
                    <a:lnTo>
                      <a:pt x="0" y="73"/>
                    </a:lnTo>
                    <a:lnTo>
                      <a:pt x="119" y="30"/>
                    </a:lnTo>
                    <a:lnTo>
                      <a:pt x="113" y="23"/>
                    </a:lnTo>
                    <a:lnTo>
                      <a:pt x="106" y="14"/>
                    </a:lnTo>
                    <a:lnTo>
                      <a:pt x="102" y="6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7" name="任意多边形 241756"/>
              <p:cNvSpPr/>
              <p:nvPr/>
            </p:nvSpPr>
            <p:spPr>
              <a:xfrm>
                <a:off x="3213" y="1600"/>
                <a:ext cx="60" cy="31"/>
              </a:xfrm>
              <a:custGeom>
                <a:avLst/>
                <a:gdLst/>
                <a:ahLst/>
                <a:cxnLst/>
                <a:pathLst>
                  <a:path w="120" h="62">
                    <a:moveTo>
                      <a:pt x="120" y="26"/>
                    </a:moveTo>
                    <a:lnTo>
                      <a:pt x="0" y="0"/>
                    </a:lnTo>
                    <a:lnTo>
                      <a:pt x="111" y="62"/>
                    </a:lnTo>
                    <a:lnTo>
                      <a:pt x="112" y="52"/>
                    </a:lnTo>
                    <a:lnTo>
                      <a:pt x="114" y="41"/>
                    </a:lnTo>
                    <a:lnTo>
                      <a:pt x="118" y="32"/>
                    </a:lnTo>
                    <a:lnTo>
                      <a:pt x="120" y="2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8" name="任意多边形 241757"/>
              <p:cNvSpPr/>
              <p:nvPr/>
            </p:nvSpPr>
            <p:spPr>
              <a:xfrm>
                <a:off x="3169" y="1456"/>
                <a:ext cx="36" cy="58"/>
              </a:xfrm>
              <a:custGeom>
                <a:avLst/>
                <a:gdLst/>
                <a:ahLst/>
                <a:cxnLst/>
                <a:pathLst>
                  <a:path w="71" h="117">
                    <a:moveTo>
                      <a:pt x="37" y="0"/>
                    </a:moveTo>
                    <a:lnTo>
                      <a:pt x="0" y="117"/>
                    </a:lnTo>
                    <a:lnTo>
                      <a:pt x="71" y="13"/>
                    </a:lnTo>
                    <a:lnTo>
                      <a:pt x="67" y="12"/>
                    </a:lnTo>
                    <a:lnTo>
                      <a:pt x="62" y="10"/>
                    </a:lnTo>
                    <a:lnTo>
                      <a:pt x="56" y="8"/>
                    </a:lnTo>
                    <a:lnTo>
                      <a:pt x="52" y="7"/>
                    </a:lnTo>
                    <a:lnTo>
                      <a:pt x="47" y="5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59" name="任意多边形 241758"/>
              <p:cNvSpPr/>
              <p:nvPr/>
            </p:nvSpPr>
            <p:spPr>
              <a:xfrm>
                <a:off x="2575" y="1493"/>
                <a:ext cx="482" cy="482"/>
              </a:xfrm>
              <a:custGeom>
                <a:avLst/>
                <a:gdLst/>
                <a:ahLst/>
                <a:cxnLst/>
                <a:pathLst>
                  <a:path w="965" h="964">
                    <a:moveTo>
                      <a:pt x="523" y="507"/>
                    </a:moveTo>
                    <a:lnTo>
                      <a:pt x="515" y="627"/>
                    </a:lnTo>
                    <a:lnTo>
                      <a:pt x="493" y="500"/>
                    </a:lnTo>
                    <a:lnTo>
                      <a:pt x="424" y="621"/>
                    </a:lnTo>
                    <a:lnTo>
                      <a:pt x="471" y="493"/>
                    </a:lnTo>
                    <a:lnTo>
                      <a:pt x="341" y="535"/>
                    </a:lnTo>
                    <a:lnTo>
                      <a:pt x="467" y="469"/>
                    </a:lnTo>
                    <a:lnTo>
                      <a:pt x="388" y="432"/>
                    </a:lnTo>
                    <a:lnTo>
                      <a:pt x="464" y="449"/>
                    </a:lnTo>
                    <a:lnTo>
                      <a:pt x="403" y="373"/>
                    </a:lnTo>
                    <a:lnTo>
                      <a:pt x="491" y="444"/>
                    </a:lnTo>
                    <a:lnTo>
                      <a:pt x="468" y="298"/>
                    </a:lnTo>
                    <a:lnTo>
                      <a:pt x="506" y="431"/>
                    </a:lnTo>
                    <a:lnTo>
                      <a:pt x="553" y="319"/>
                    </a:lnTo>
                    <a:lnTo>
                      <a:pt x="520" y="450"/>
                    </a:lnTo>
                    <a:lnTo>
                      <a:pt x="663" y="355"/>
                    </a:lnTo>
                    <a:lnTo>
                      <a:pt x="533" y="469"/>
                    </a:lnTo>
                    <a:lnTo>
                      <a:pt x="657" y="477"/>
                    </a:lnTo>
                    <a:lnTo>
                      <a:pt x="540" y="483"/>
                    </a:lnTo>
                    <a:lnTo>
                      <a:pt x="622" y="536"/>
                    </a:lnTo>
                    <a:lnTo>
                      <a:pt x="538" y="497"/>
                    </a:lnTo>
                    <a:lnTo>
                      <a:pt x="638" y="620"/>
                    </a:lnTo>
                    <a:lnTo>
                      <a:pt x="523" y="507"/>
                    </a:lnTo>
                    <a:lnTo>
                      <a:pt x="570" y="589"/>
                    </a:lnTo>
                    <a:lnTo>
                      <a:pt x="933" y="943"/>
                    </a:lnTo>
                    <a:lnTo>
                      <a:pt x="616" y="554"/>
                    </a:lnTo>
                    <a:lnTo>
                      <a:pt x="883" y="626"/>
                    </a:lnTo>
                    <a:lnTo>
                      <a:pt x="622" y="514"/>
                    </a:lnTo>
                    <a:lnTo>
                      <a:pt x="965" y="357"/>
                    </a:lnTo>
                    <a:lnTo>
                      <a:pt x="602" y="469"/>
                    </a:lnTo>
                    <a:lnTo>
                      <a:pt x="910" y="75"/>
                    </a:lnTo>
                    <a:lnTo>
                      <a:pt x="560" y="407"/>
                    </a:lnTo>
                    <a:lnTo>
                      <a:pt x="661" y="0"/>
                    </a:lnTo>
                    <a:lnTo>
                      <a:pt x="518" y="350"/>
                    </a:lnTo>
                    <a:lnTo>
                      <a:pt x="346" y="9"/>
                    </a:lnTo>
                    <a:lnTo>
                      <a:pt x="470" y="389"/>
                    </a:lnTo>
                    <a:lnTo>
                      <a:pt x="197" y="168"/>
                    </a:lnTo>
                    <a:lnTo>
                      <a:pt x="389" y="405"/>
                    </a:lnTo>
                    <a:lnTo>
                      <a:pt x="151" y="355"/>
                    </a:lnTo>
                    <a:lnTo>
                      <a:pt x="393" y="470"/>
                    </a:lnTo>
                    <a:lnTo>
                      <a:pt x="0" y="674"/>
                    </a:lnTo>
                    <a:lnTo>
                      <a:pt x="409" y="546"/>
                    </a:lnTo>
                    <a:lnTo>
                      <a:pt x="261" y="946"/>
                    </a:lnTo>
                    <a:lnTo>
                      <a:pt x="476" y="566"/>
                    </a:lnTo>
                    <a:lnTo>
                      <a:pt x="546" y="964"/>
                    </a:lnTo>
                    <a:lnTo>
                      <a:pt x="570" y="589"/>
                    </a:lnTo>
                    <a:lnTo>
                      <a:pt x="523" y="50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0" name="任意多边形 241759"/>
              <p:cNvSpPr/>
              <p:nvPr/>
            </p:nvSpPr>
            <p:spPr>
              <a:xfrm>
                <a:off x="2905" y="1460"/>
                <a:ext cx="120" cy="147"/>
              </a:xfrm>
              <a:custGeom>
                <a:avLst/>
                <a:gdLst/>
                <a:ahLst/>
                <a:cxnLst/>
                <a:pathLst>
                  <a:path w="242" h="295">
                    <a:moveTo>
                      <a:pt x="242" y="0"/>
                    </a:moveTo>
                    <a:lnTo>
                      <a:pt x="232" y="5"/>
                    </a:lnTo>
                    <a:lnTo>
                      <a:pt x="219" y="13"/>
                    </a:lnTo>
                    <a:lnTo>
                      <a:pt x="205" y="24"/>
                    </a:lnTo>
                    <a:lnTo>
                      <a:pt x="188" y="38"/>
                    </a:lnTo>
                    <a:lnTo>
                      <a:pt x="169" y="55"/>
                    </a:lnTo>
                    <a:lnTo>
                      <a:pt x="151" y="74"/>
                    </a:lnTo>
                    <a:lnTo>
                      <a:pt x="131" y="94"/>
                    </a:lnTo>
                    <a:lnTo>
                      <a:pt x="112" y="115"/>
                    </a:lnTo>
                    <a:lnTo>
                      <a:pt x="92" y="137"/>
                    </a:lnTo>
                    <a:lnTo>
                      <a:pt x="74" y="159"/>
                    </a:lnTo>
                    <a:lnTo>
                      <a:pt x="56" y="181"/>
                    </a:lnTo>
                    <a:lnTo>
                      <a:pt x="40" y="203"/>
                    </a:lnTo>
                    <a:lnTo>
                      <a:pt x="27" y="222"/>
                    </a:lnTo>
                    <a:lnTo>
                      <a:pt x="15" y="241"/>
                    </a:lnTo>
                    <a:lnTo>
                      <a:pt x="7" y="257"/>
                    </a:lnTo>
                    <a:lnTo>
                      <a:pt x="1" y="271"/>
                    </a:lnTo>
                    <a:lnTo>
                      <a:pt x="0" y="280"/>
                    </a:lnTo>
                    <a:lnTo>
                      <a:pt x="1" y="287"/>
                    </a:lnTo>
                    <a:lnTo>
                      <a:pt x="5" y="292"/>
                    </a:lnTo>
                    <a:lnTo>
                      <a:pt x="9" y="295"/>
                    </a:lnTo>
                    <a:lnTo>
                      <a:pt x="15" y="294"/>
                    </a:lnTo>
                    <a:lnTo>
                      <a:pt x="21" y="291"/>
                    </a:lnTo>
                    <a:lnTo>
                      <a:pt x="25" y="284"/>
                    </a:lnTo>
                    <a:lnTo>
                      <a:pt x="30" y="275"/>
                    </a:lnTo>
                    <a:lnTo>
                      <a:pt x="40" y="252"/>
                    </a:lnTo>
                    <a:lnTo>
                      <a:pt x="61" y="222"/>
                    </a:lnTo>
                    <a:lnTo>
                      <a:pt x="86" y="187"/>
                    </a:lnTo>
                    <a:lnTo>
                      <a:pt x="115" y="150"/>
                    </a:lnTo>
                    <a:lnTo>
                      <a:pt x="145" y="114"/>
                    </a:lnTo>
                    <a:lnTo>
                      <a:pt x="173" y="83"/>
                    </a:lnTo>
                    <a:lnTo>
                      <a:pt x="196" y="58"/>
                    </a:lnTo>
                    <a:lnTo>
                      <a:pt x="212" y="42"/>
                    </a:lnTo>
                    <a:lnTo>
                      <a:pt x="207" y="44"/>
                    </a:lnTo>
                    <a:lnTo>
                      <a:pt x="200" y="48"/>
                    </a:lnTo>
                    <a:lnTo>
                      <a:pt x="192" y="54"/>
                    </a:lnTo>
                    <a:lnTo>
                      <a:pt x="184" y="60"/>
                    </a:lnTo>
                    <a:lnTo>
                      <a:pt x="176" y="66"/>
                    </a:lnTo>
                    <a:lnTo>
                      <a:pt x="169" y="70"/>
                    </a:lnTo>
                    <a:lnTo>
                      <a:pt x="164" y="75"/>
                    </a:lnTo>
                    <a:lnTo>
                      <a:pt x="160" y="78"/>
                    </a:lnTo>
                    <a:lnTo>
                      <a:pt x="168" y="69"/>
                    </a:lnTo>
                    <a:lnTo>
                      <a:pt x="180" y="58"/>
                    </a:lnTo>
                    <a:lnTo>
                      <a:pt x="191" y="45"/>
                    </a:lnTo>
                    <a:lnTo>
                      <a:pt x="203" y="33"/>
                    </a:lnTo>
                    <a:lnTo>
                      <a:pt x="215" y="22"/>
                    </a:lnTo>
                    <a:lnTo>
                      <a:pt x="226" y="12"/>
                    </a:lnTo>
                    <a:lnTo>
                      <a:pt x="235" y="5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1" name="任意多边形 241760"/>
              <p:cNvSpPr/>
              <p:nvPr/>
            </p:nvSpPr>
            <p:spPr>
              <a:xfrm>
                <a:off x="2599" y="1820"/>
                <a:ext cx="115" cy="175"/>
              </a:xfrm>
              <a:custGeom>
                <a:avLst/>
                <a:gdLst/>
                <a:ahLst/>
                <a:cxnLst/>
                <a:pathLst>
                  <a:path w="231" h="351">
                    <a:moveTo>
                      <a:pt x="0" y="351"/>
                    </a:moveTo>
                    <a:lnTo>
                      <a:pt x="2" y="339"/>
                    </a:lnTo>
                    <a:lnTo>
                      <a:pt x="6" y="323"/>
                    </a:lnTo>
                    <a:lnTo>
                      <a:pt x="13" y="303"/>
                    </a:lnTo>
                    <a:lnTo>
                      <a:pt x="21" y="281"/>
                    </a:lnTo>
                    <a:lnTo>
                      <a:pt x="33" y="256"/>
                    </a:lnTo>
                    <a:lnTo>
                      <a:pt x="45" y="229"/>
                    </a:lnTo>
                    <a:lnTo>
                      <a:pt x="59" y="203"/>
                    </a:lnTo>
                    <a:lnTo>
                      <a:pt x="74" y="175"/>
                    </a:lnTo>
                    <a:lnTo>
                      <a:pt x="90" y="148"/>
                    </a:lnTo>
                    <a:lnTo>
                      <a:pt x="108" y="120"/>
                    </a:lnTo>
                    <a:lnTo>
                      <a:pt x="124" y="95"/>
                    </a:lnTo>
                    <a:lnTo>
                      <a:pt x="140" y="71"/>
                    </a:lnTo>
                    <a:lnTo>
                      <a:pt x="156" y="50"/>
                    </a:lnTo>
                    <a:lnTo>
                      <a:pt x="172" y="31"/>
                    </a:lnTo>
                    <a:lnTo>
                      <a:pt x="186" y="16"/>
                    </a:lnTo>
                    <a:lnTo>
                      <a:pt x="200" y="6"/>
                    </a:lnTo>
                    <a:lnTo>
                      <a:pt x="210" y="2"/>
                    </a:lnTo>
                    <a:lnTo>
                      <a:pt x="218" y="0"/>
                    </a:lnTo>
                    <a:lnTo>
                      <a:pt x="225" y="2"/>
                    </a:lnTo>
                    <a:lnTo>
                      <a:pt x="230" y="6"/>
                    </a:lnTo>
                    <a:lnTo>
                      <a:pt x="231" y="13"/>
                    </a:lnTo>
                    <a:lnTo>
                      <a:pt x="230" y="20"/>
                    </a:lnTo>
                    <a:lnTo>
                      <a:pt x="224" y="28"/>
                    </a:lnTo>
                    <a:lnTo>
                      <a:pt x="215" y="36"/>
                    </a:lnTo>
                    <a:lnTo>
                      <a:pt x="194" y="56"/>
                    </a:lnTo>
                    <a:lnTo>
                      <a:pt x="170" y="86"/>
                    </a:lnTo>
                    <a:lnTo>
                      <a:pt x="142" y="123"/>
                    </a:lnTo>
                    <a:lnTo>
                      <a:pt x="114" y="166"/>
                    </a:lnTo>
                    <a:lnTo>
                      <a:pt x="88" y="209"/>
                    </a:lnTo>
                    <a:lnTo>
                      <a:pt x="65" y="248"/>
                    </a:lnTo>
                    <a:lnTo>
                      <a:pt x="48" y="281"/>
                    </a:lnTo>
                    <a:lnTo>
                      <a:pt x="36" y="303"/>
                    </a:lnTo>
                    <a:lnTo>
                      <a:pt x="40" y="288"/>
                    </a:lnTo>
                    <a:lnTo>
                      <a:pt x="46" y="266"/>
                    </a:lnTo>
                    <a:lnTo>
                      <a:pt x="53" y="245"/>
                    </a:lnTo>
                    <a:lnTo>
                      <a:pt x="58" y="232"/>
                    </a:lnTo>
                    <a:lnTo>
                      <a:pt x="51" y="244"/>
                    </a:lnTo>
                    <a:lnTo>
                      <a:pt x="42" y="260"/>
                    </a:lnTo>
                    <a:lnTo>
                      <a:pt x="33" y="278"/>
                    </a:lnTo>
                    <a:lnTo>
                      <a:pt x="25" y="296"/>
                    </a:lnTo>
                    <a:lnTo>
                      <a:pt x="15" y="313"/>
                    </a:lnTo>
                    <a:lnTo>
                      <a:pt x="8" y="329"/>
                    </a:lnTo>
                    <a:lnTo>
                      <a:pt x="3" y="342"/>
                    </a:lnTo>
                    <a:lnTo>
                      <a:pt x="0" y="35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2" name="任意多边形 241761"/>
              <p:cNvSpPr/>
              <p:nvPr/>
            </p:nvSpPr>
            <p:spPr>
              <a:xfrm>
                <a:off x="2462" y="1717"/>
                <a:ext cx="220" cy="29"/>
              </a:xfrm>
              <a:custGeom>
                <a:avLst/>
                <a:gdLst/>
                <a:ahLst/>
                <a:cxnLst/>
                <a:pathLst>
                  <a:path w="441" h="57">
                    <a:moveTo>
                      <a:pt x="59" y="57"/>
                    </a:moveTo>
                    <a:lnTo>
                      <a:pt x="68" y="54"/>
                    </a:lnTo>
                    <a:lnTo>
                      <a:pt x="87" y="49"/>
                    </a:lnTo>
                    <a:lnTo>
                      <a:pt x="111" y="43"/>
                    </a:lnTo>
                    <a:lnTo>
                      <a:pt x="137" y="38"/>
                    </a:lnTo>
                    <a:lnTo>
                      <a:pt x="164" y="32"/>
                    </a:lnTo>
                    <a:lnTo>
                      <a:pt x="188" y="26"/>
                    </a:lnTo>
                    <a:lnTo>
                      <a:pt x="205" y="20"/>
                    </a:lnTo>
                    <a:lnTo>
                      <a:pt x="214" y="17"/>
                    </a:lnTo>
                    <a:lnTo>
                      <a:pt x="262" y="12"/>
                    </a:lnTo>
                    <a:lnTo>
                      <a:pt x="267" y="15"/>
                    </a:lnTo>
                    <a:lnTo>
                      <a:pt x="285" y="17"/>
                    </a:lnTo>
                    <a:lnTo>
                      <a:pt x="308" y="19"/>
                    </a:lnTo>
                    <a:lnTo>
                      <a:pt x="335" y="21"/>
                    </a:lnTo>
                    <a:lnTo>
                      <a:pt x="363" y="24"/>
                    </a:lnTo>
                    <a:lnTo>
                      <a:pt x="388" y="27"/>
                    </a:lnTo>
                    <a:lnTo>
                      <a:pt x="407" y="32"/>
                    </a:lnTo>
                    <a:lnTo>
                      <a:pt x="416" y="36"/>
                    </a:lnTo>
                    <a:lnTo>
                      <a:pt x="421" y="40"/>
                    </a:lnTo>
                    <a:lnTo>
                      <a:pt x="426" y="39"/>
                    </a:lnTo>
                    <a:lnTo>
                      <a:pt x="431" y="34"/>
                    </a:lnTo>
                    <a:lnTo>
                      <a:pt x="433" y="31"/>
                    </a:lnTo>
                    <a:lnTo>
                      <a:pt x="433" y="26"/>
                    </a:lnTo>
                    <a:lnTo>
                      <a:pt x="430" y="23"/>
                    </a:lnTo>
                    <a:lnTo>
                      <a:pt x="425" y="20"/>
                    </a:lnTo>
                    <a:lnTo>
                      <a:pt x="420" y="18"/>
                    </a:lnTo>
                    <a:lnTo>
                      <a:pt x="410" y="17"/>
                    </a:lnTo>
                    <a:lnTo>
                      <a:pt x="392" y="16"/>
                    </a:lnTo>
                    <a:lnTo>
                      <a:pt x="367" y="15"/>
                    </a:lnTo>
                    <a:lnTo>
                      <a:pt x="338" y="13"/>
                    </a:lnTo>
                    <a:lnTo>
                      <a:pt x="310" y="12"/>
                    </a:lnTo>
                    <a:lnTo>
                      <a:pt x="286" y="11"/>
                    </a:lnTo>
                    <a:lnTo>
                      <a:pt x="269" y="11"/>
                    </a:lnTo>
                    <a:lnTo>
                      <a:pt x="262" y="12"/>
                    </a:lnTo>
                    <a:lnTo>
                      <a:pt x="214" y="17"/>
                    </a:lnTo>
                    <a:lnTo>
                      <a:pt x="205" y="17"/>
                    </a:lnTo>
                    <a:lnTo>
                      <a:pt x="194" y="17"/>
                    </a:lnTo>
                    <a:lnTo>
                      <a:pt x="180" y="17"/>
                    </a:lnTo>
                    <a:lnTo>
                      <a:pt x="165" y="19"/>
                    </a:lnTo>
                    <a:lnTo>
                      <a:pt x="149" y="20"/>
                    </a:lnTo>
                    <a:lnTo>
                      <a:pt x="132" y="23"/>
                    </a:lnTo>
                    <a:lnTo>
                      <a:pt x="114" y="25"/>
                    </a:lnTo>
                    <a:lnTo>
                      <a:pt x="97" y="27"/>
                    </a:lnTo>
                    <a:lnTo>
                      <a:pt x="80" y="31"/>
                    </a:lnTo>
                    <a:lnTo>
                      <a:pt x="64" y="33"/>
                    </a:lnTo>
                    <a:lnTo>
                      <a:pt x="49" y="36"/>
                    </a:lnTo>
                    <a:lnTo>
                      <a:pt x="35" y="39"/>
                    </a:lnTo>
                    <a:lnTo>
                      <a:pt x="22" y="41"/>
                    </a:lnTo>
                    <a:lnTo>
                      <a:pt x="12" y="43"/>
                    </a:lnTo>
                    <a:lnTo>
                      <a:pt x="5" y="46"/>
                    </a:lnTo>
                    <a:lnTo>
                      <a:pt x="0" y="47"/>
                    </a:lnTo>
                    <a:lnTo>
                      <a:pt x="12" y="41"/>
                    </a:lnTo>
                    <a:lnTo>
                      <a:pt x="28" y="35"/>
                    </a:lnTo>
                    <a:lnTo>
                      <a:pt x="49" y="29"/>
                    </a:lnTo>
                    <a:lnTo>
                      <a:pt x="74" y="24"/>
                    </a:lnTo>
                    <a:lnTo>
                      <a:pt x="103" y="18"/>
                    </a:lnTo>
                    <a:lnTo>
                      <a:pt x="134" y="13"/>
                    </a:lnTo>
                    <a:lnTo>
                      <a:pt x="166" y="9"/>
                    </a:lnTo>
                    <a:lnTo>
                      <a:pt x="200" y="5"/>
                    </a:lnTo>
                    <a:lnTo>
                      <a:pt x="234" y="3"/>
                    </a:lnTo>
                    <a:lnTo>
                      <a:pt x="269" y="1"/>
                    </a:lnTo>
                    <a:lnTo>
                      <a:pt x="301" y="0"/>
                    </a:lnTo>
                    <a:lnTo>
                      <a:pt x="332" y="0"/>
                    </a:lnTo>
                    <a:lnTo>
                      <a:pt x="361" y="0"/>
                    </a:lnTo>
                    <a:lnTo>
                      <a:pt x="385" y="2"/>
                    </a:lnTo>
                    <a:lnTo>
                      <a:pt x="407" y="5"/>
                    </a:lnTo>
                    <a:lnTo>
                      <a:pt x="423" y="10"/>
                    </a:lnTo>
                    <a:lnTo>
                      <a:pt x="432" y="16"/>
                    </a:lnTo>
                    <a:lnTo>
                      <a:pt x="439" y="21"/>
                    </a:lnTo>
                    <a:lnTo>
                      <a:pt x="441" y="28"/>
                    </a:lnTo>
                    <a:lnTo>
                      <a:pt x="440" y="34"/>
                    </a:lnTo>
                    <a:lnTo>
                      <a:pt x="436" y="40"/>
                    </a:lnTo>
                    <a:lnTo>
                      <a:pt x="429" y="42"/>
                    </a:lnTo>
                    <a:lnTo>
                      <a:pt x="420" y="42"/>
                    </a:lnTo>
                    <a:lnTo>
                      <a:pt x="408" y="40"/>
                    </a:lnTo>
                    <a:lnTo>
                      <a:pt x="395" y="36"/>
                    </a:lnTo>
                    <a:lnTo>
                      <a:pt x="379" y="34"/>
                    </a:lnTo>
                    <a:lnTo>
                      <a:pt x="360" y="33"/>
                    </a:lnTo>
                    <a:lnTo>
                      <a:pt x="337" y="33"/>
                    </a:lnTo>
                    <a:lnTo>
                      <a:pt x="312" y="33"/>
                    </a:lnTo>
                    <a:lnTo>
                      <a:pt x="286" y="34"/>
                    </a:lnTo>
                    <a:lnTo>
                      <a:pt x="258" y="35"/>
                    </a:lnTo>
                    <a:lnTo>
                      <a:pt x="231" y="38"/>
                    </a:lnTo>
                    <a:lnTo>
                      <a:pt x="202" y="40"/>
                    </a:lnTo>
                    <a:lnTo>
                      <a:pt x="175" y="42"/>
                    </a:lnTo>
                    <a:lnTo>
                      <a:pt x="149" y="44"/>
                    </a:lnTo>
                    <a:lnTo>
                      <a:pt x="125" y="47"/>
                    </a:lnTo>
                    <a:lnTo>
                      <a:pt x="104" y="50"/>
                    </a:lnTo>
                    <a:lnTo>
                      <a:pt x="85" y="53"/>
                    </a:lnTo>
                    <a:lnTo>
                      <a:pt x="69" y="55"/>
                    </a:lnTo>
                    <a:lnTo>
                      <a:pt x="59" y="5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3" name="任意多边形 241762"/>
              <p:cNvSpPr/>
              <p:nvPr/>
            </p:nvSpPr>
            <p:spPr>
              <a:xfrm>
                <a:off x="2800" y="1441"/>
                <a:ext cx="9" cy="90"/>
              </a:xfrm>
              <a:custGeom>
                <a:avLst/>
                <a:gdLst/>
                <a:ahLst/>
                <a:cxnLst/>
                <a:pathLst>
                  <a:path w="19" h="181">
                    <a:moveTo>
                      <a:pt x="17" y="181"/>
                    </a:moveTo>
                    <a:lnTo>
                      <a:pt x="17" y="138"/>
                    </a:lnTo>
                    <a:lnTo>
                      <a:pt x="19" y="78"/>
                    </a:lnTo>
                    <a:lnTo>
                      <a:pt x="17" y="23"/>
                    </a:lnTo>
                    <a:lnTo>
                      <a:pt x="7" y="0"/>
                    </a:lnTo>
                    <a:lnTo>
                      <a:pt x="0" y="20"/>
                    </a:lnTo>
                    <a:lnTo>
                      <a:pt x="2" y="68"/>
                    </a:lnTo>
                    <a:lnTo>
                      <a:pt x="10" y="127"/>
                    </a:lnTo>
                    <a:lnTo>
                      <a:pt x="17" y="18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4" name="任意多边形 241763"/>
              <p:cNvSpPr/>
              <p:nvPr/>
            </p:nvSpPr>
            <p:spPr>
              <a:xfrm>
                <a:off x="2753" y="1930"/>
                <a:ext cx="26" cy="146"/>
              </a:xfrm>
              <a:custGeom>
                <a:avLst/>
                <a:gdLst/>
                <a:ahLst/>
                <a:cxnLst/>
                <a:pathLst>
                  <a:path w="52" h="292">
                    <a:moveTo>
                      <a:pt x="52" y="0"/>
                    </a:moveTo>
                    <a:lnTo>
                      <a:pt x="48" y="22"/>
                    </a:lnTo>
                    <a:lnTo>
                      <a:pt x="40" y="59"/>
                    </a:lnTo>
                    <a:lnTo>
                      <a:pt x="30" y="106"/>
                    </a:lnTo>
                    <a:lnTo>
                      <a:pt x="19" y="157"/>
                    </a:lnTo>
                    <a:lnTo>
                      <a:pt x="9" y="206"/>
                    </a:lnTo>
                    <a:lnTo>
                      <a:pt x="2" y="250"/>
                    </a:lnTo>
                    <a:lnTo>
                      <a:pt x="0" y="280"/>
                    </a:lnTo>
                    <a:lnTo>
                      <a:pt x="4" y="292"/>
                    </a:lnTo>
                    <a:lnTo>
                      <a:pt x="10" y="283"/>
                    </a:lnTo>
                    <a:lnTo>
                      <a:pt x="17" y="257"/>
                    </a:lnTo>
                    <a:lnTo>
                      <a:pt x="25" y="218"/>
                    </a:lnTo>
                    <a:lnTo>
                      <a:pt x="33" y="170"/>
                    </a:lnTo>
                    <a:lnTo>
                      <a:pt x="39" y="120"/>
                    </a:lnTo>
                    <a:lnTo>
                      <a:pt x="45" y="71"/>
                    </a:lnTo>
                    <a:lnTo>
                      <a:pt x="50" y="3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5" name="任意多边形 241764"/>
              <p:cNvSpPr/>
              <p:nvPr/>
            </p:nvSpPr>
            <p:spPr>
              <a:xfrm>
                <a:off x="2513" y="1860"/>
                <a:ext cx="136" cy="75"/>
              </a:xfrm>
              <a:custGeom>
                <a:avLst/>
                <a:gdLst/>
                <a:ahLst/>
                <a:cxnLst/>
                <a:pathLst>
                  <a:path w="272" h="150">
                    <a:moveTo>
                      <a:pt x="272" y="0"/>
                    </a:moveTo>
                    <a:lnTo>
                      <a:pt x="264" y="5"/>
                    </a:lnTo>
                    <a:lnTo>
                      <a:pt x="251" y="10"/>
                    </a:lnTo>
                    <a:lnTo>
                      <a:pt x="235" y="18"/>
                    </a:lnTo>
                    <a:lnTo>
                      <a:pt x="216" y="28"/>
                    </a:lnTo>
                    <a:lnTo>
                      <a:pt x="194" y="38"/>
                    </a:lnTo>
                    <a:lnTo>
                      <a:pt x="170" y="49"/>
                    </a:lnTo>
                    <a:lnTo>
                      <a:pt x="146" y="61"/>
                    </a:lnTo>
                    <a:lnTo>
                      <a:pt x="122" y="74"/>
                    </a:lnTo>
                    <a:lnTo>
                      <a:pt x="98" y="85"/>
                    </a:lnTo>
                    <a:lnTo>
                      <a:pt x="75" y="98"/>
                    </a:lnTo>
                    <a:lnTo>
                      <a:pt x="54" y="109"/>
                    </a:lnTo>
                    <a:lnTo>
                      <a:pt x="34" y="120"/>
                    </a:lnTo>
                    <a:lnTo>
                      <a:pt x="19" y="129"/>
                    </a:lnTo>
                    <a:lnTo>
                      <a:pt x="8" y="137"/>
                    </a:lnTo>
                    <a:lnTo>
                      <a:pt x="1" y="144"/>
                    </a:lnTo>
                    <a:lnTo>
                      <a:pt x="0" y="148"/>
                    </a:lnTo>
                    <a:lnTo>
                      <a:pt x="3" y="150"/>
                    </a:lnTo>
                    <a:lnTo>
                      <a:pt x="11" y="148"/>
                    </a:lnTo>
                    <a:lnTo>
                      <a:pt x="23" y="144"/>
                    </a:lnTo>
                    <a:lnTo>
                      <a:pt x="38" y="137"/>
                    </a:lnTo>
                    <a:lnTo>
                      <a:pt x="56" y="128"/>
                    </a:lnTo>
                    <a:lnTo>
                      <a:pt x="76" y="117"/>
                    </a:lnTo>
                    <a:lnTo>
                      <a:pt x="97" y="105"/>
                    </a:lnTo>
                    <a:lnTo>
                      <a:pt x="120" y="92"/>
                    </a:lnTo>
                    <a:lnTo>
                      <a:pt x="143" y="79"/>
                    </a:lnTo>
                    <a:lnTo>
                      <a:pt x="166" y="66"/>
                    </a:lnTo>
                    <a:lnTo>
                      <a:pt x="188" y="52"/>
                    </a:lnTo>
                    <a:lnTo>
                      <a:pt x="208" y="39"/>
                    </a:lnTo>
                    <a:lnTo>
                      <a:pt x="228" y="28"/>
                    </a:lnTo>
                    <a:lnTo>
                      <a:pt x="245" y="16"/>
                    </a:lnTo>
                    <a:lnTo>
                      <a:pt x="260" y="7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6" name="任意多边形 241765"/>
              <p:cNvSpPr/>
              <p:nvPr/>
            </p:nvSpPr>
            <p:spPr>
              <a:xfrm>
                <a:off x="3008" y="1718"/>
                <a:ext cx="144" cy="10"/>
              </a:xfrm>
              <a:custGeom>
                <a:avLst/>
                <a:gdLst/>
                <a:ahLst/>
                <a:cxnLst/>
                <a:pathLst>
                  <a:path w="288" h="18">
                    <a:moveTo>
                      <a:pt x="0" y="11"/>
                    </a:moveTo>
                    <a:lnTo>
                      <a:pt x="9" y="11"/>
                    </a:lnTo>
                    <a:lnTo>
                      <a:pt x="22" y="11"/>
                    </a:lnTo>
                    <a:lnTo>
                      <a:pt x="39" y="10"/>
                    </a:lnTo>
                    <a:lnTo>
                      <a:pt x="59" y="9"/>
                    </a:lnTo>
                    <a:lnTo>
                      <a:pt x="82" y="8"/>
                    </a:lnTo>
                    <a:lnTo>
                      <a:pt x="106" y="6"/>
                    </a:lnTo>
                    <a:lnTo>
                      <a:pt x="130" y="4"/>
                    </a:lnTo>
                    <a:lnTo>
                      <a:pt x="157" y="2"/>
                    </a:lnTo>
                    <a:lnTo>
                      <a:pt x="181" y="1"/>
                    </a:lnTo>
                    <a:lnTo>
                      <a:pt x="205" y="1"/>
                    </a:lnTo>
                    <a:lnTo>
                      <a:pt x="227" y="0"/>
                    </a:lnTo>
                    <a:lnTo>
                      <a:pt x="248" y="0"/>
                    </a:lnTo>
                    <a:lnTo>
                      <a:pt x="264" y="1"/>
                    </a:lnTo>
                    <a:lnTo>
                      <a:pt x="277" y="2"/>
                    </a:lnTo>
                    <a:lnTo>
                      <a:pt x="285" y="4"/>
                    </a:lnTo>
                    <a:lnTo>
                      <a:pt x="288" y="8"/>
                    </a:lnTo>
                    <a:lnTo>
                      <a:pt x="286" y="11"/>
                    </a:lnTo>
                    <a:lnTo>
                      <a:pt x="279" y="14"/>
                    </a:lnTo>
                    <a:lnTo>
                      <a:pt x="267" y="15"/>
                    </a:lnTo>
                    <a:lnTo>
                      <a:pt x="252" y="16"/>
                    </a:lnTo>
                    <a:lnTo>
                      <a:pt x="234" y="17"/>
                    </a:lnTo>
                    <a:lnTo>
                      <a:pt x="213" y="18"/>
                    </a:lnTo>
                    <a:lnTo>
                      <a:pt x="191" y="18"/>
                    </a:lnTo>
                    <a:lnTo>
                      <a:pt x="167" y="18"/>
                    </a:lnTo>
                    <a:lnTo>
                      <a:pt x="143" y="18"/>
                    </a:lnTo>
                    <a:lnTo>
                      <a:pt x="118" y="17"/>
                    </a:lnTo>
                    <a:lnTo>
                      <a:pt x="94" y="17"/>
                    </a:lnTo>
                    <a:lnTo>
                      <a:pt x="70" y="16"/>
                    </a:lnTo>
                    <a:lnTo>
                      <a:pt x="49" y="15"/>
                    </a:lnTo>
                    <a:lnTo>
                      <a:pt x="30" y="14"/>
                    </a:lnTo>
                    <a:lnTo>
                      <a:pt x="13" y="1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7" name="任意多边形 241766"/>
              <p:cNvSpPr/>
              <p:nvPr/>
            </p:nvSpPr>
            <p:spPr>
              <a:xfrm>
                <a:off x="2550" y="1587"/>
                <a:ext cx="132" cy="57"/>
              </a:xfrm>
              <a:custGeom>
                <a:avLst/>
                <a:gdLst/>
                <a:ahLst/>
                <a:cxnLst/>
                <a:pathLst>
                  <a:path w="265" h="114">
                    <a:moveTo>
                      <a:pt x="265" y="114"/>
                    </a:moveTo>
                    <a:lnTo>
                      <a:pt x="257" y="111"/>
                    </a:lnTo>
                    <a:lnTo>
                      <a:pt x="246" y="105"/>
                    </a:lnTo>
                    <a:lnTo>
                      <a:pt x="231" y="97"/>
                    </a:lnTo>
                    <a:lnTo>
                      <a:pt x="212" y="89"/>
                    </a:lnTo>
                    <a:lnTo>
                      <a:pt x="193" y="79"/>
                    </a:lnTo>
                    <a:lnTo>
                      <a:pt x="171" y="68"/>
                    </a:lnTo>
                    <a:lnTo>
                      <a:pt x="148" y="58"/>
                    </a:lnTo>
                    <a:lnTo>
                      <a:pt x="126" y="46"/>
                    </a:lnTo>
                    <a:lnTo>
                      <a:pt x="103" y="36"/>
                    </a:lnTo>
                    <a:lnTo>
                      <a:pt x="81" y="27"/>
                    </a:lnTo>
                    <a:lnTo>
                      <a:pt x="60" y="18"/>
                    </a:lnTo>
                    <a:lnTo>
                      <a:pt x="42" y="11"/>
                    </a:lnTo>
                    <a:lnTo>
                      <a:pt x="27" y="5"/>
                    </a:lnTo>
                    <a:lnTo>
                      <a:pt x="14" y="2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7" y="11"/>
                    </a:lnTo>
                    <a:lnTo>
                      <a:pt x="17" y="18"/>
                    </a:lnTo>
                    <a:lnTo>
                      <a:pt x="30" y="23"/>
                    </a:lnTo>
                    <a:lnTo>
                      <a:pt x="47" y="31"/>
                    </a:lnTo>
                    <a:lnTo>
                      <a:pt x="66" y="40"/>
                    </a:lnTo>
                    <a:lnTo>
                      <a:pt x="87" y="48"/>
                    </a:lnTo>
                    <a:lnTo>
                      <a:pt x="109" y="57"/>
                    </a:lnTo>
                    <a:lnTo>
                      <a:pt x="132" y="65"/>
                    </a:lnTo>
                    <a:lnTo>
                      <a:pt x="155" y="74"/>
                    </a:lnTo>
                    <a:lnTo>
                      <a:pt x="178" y="82"/>
                    </a:lnTo>
                    <a:lnTo>
                      <a:pt x="199" y="90"/>
                    </a:lnTo>
                    <a:lnTo>
                      <a:pt x="219" y="97"/>
                    </a:lnTo>
                    <a:lnTo>
                      <a:pt x="238" y="104"/>
                    </a:lnTo>
                    <a:lnTo>
                      <a:pt x="253" y="110"/>
                    </a:lnTo>
                    <a:lnTo>
                      <a:pt x="265" y="11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8" name="任意多边形 241767"/>
              <p:cNvSpPr/>
              <p:nvPr/>
            </p:nvSpPr>
            <p:spPr>
              <a:xfrm>
                <a:off x="3032" y="1545"/>
                <a:ext cx="122" cy="61"/>
              </a:xfrm>
              <a:custGeom>
                <a:avLst/>
                <a:gdLst/>
                <a:ahLst/>
                <a:cxnLst/>
                <a:pathLst>
                  <a:path w="243" h="122">
                    <a:moveTo>
                      <a:pt x="0" y="122"/>
                    </a:moveTo>
                    <a:lnTo>
                      <a:pt x="8" y="118"/>
                    </a:lnTo>
                    <a:lnTo>
                      <a:pt x="18" y="112"/>
                    </a:lnTo>
                    <a:lnTo>
                      <a:pt x="33" y="104"/>
                    </a:lnTo>
                    <a:lnTo>
                      <a:pt x="49" y="95"/>
                    </a:lnTo>
                    <a:lnTo>
                      <a:pt x="68" y="85"/>
                    </a:lnTo>
                    <a:lnTo>
                      <a:pt x="87" y="73"/>
                    </a:lnTo>
                    <a:lnTo>
                      <a:pt x="108" y="62"/>
                    </a:lnTo>
                    <a:lnTo>
                      <a:pt x="129" y="50"/>
                    </a:lnTo>
                    <a:lnTo>
                      <a:pt x="149" y="39"/>
                    </a:lnTo>
                    <a:lnTo>
                      <a:pt x="169" y="28"/>
                    </a:lnTo>
                    <a:lnTo>
                      <a:pt x="189" y="19"/>
                    </a:lnTo>
                    <a:lnTo>
                      <a:pt x="205" y="11"/>
                    </a:lnTo>
                    <a:lnTo>
                      <a:pt x="219" y="5"/>
                    </a:lnTo>
                    <a:lnTo>
                      <a:pt x="230" y="1"/>
                    </a:lnTo>
                    <a:lnTo>
                      <a:pt x="238" y="0"/>
                    </a:lnTo>
                    <a:lnTo>
                      <a:pt x="243" y="2"/>
                    </a:lnTo>
                    <a:lnTo>
                      <a:pt x="242" y="5"/>
                    </a:lnTo>
                    <a:lnTo>
                      <a:pt x="237" y="11"/>
                    </a:lnTo>
                    <a:lnTo>
                      <a:pt x="228" y="17"/>
                    </a:lnTo>
                    <a:lnTo>
                      <a:pt x="216" y="25"/>
                    </a:lnTo>
                    <a:lnTo>
                      <a:pt x="201" y="33"/>
                    </a:lnTo>
                    <a:lnTo>
                      <a:pt x="184" y="42"/>
                    </a:lnTo>
                    <a:lnTo>
                      <a:pt x="166" y="51"/>
                    </a:lnTo>
                    <a:lnTo>
                      <a:pt x="146" y="61"/>
                    </a:lnTo>
                    <a:lnTo>
                      <a:pt x="124" y="70"/>
                    </a:lnTo>
                    <a:lnTo>
                      <a:pt x="103" y="79"/>
                    </a:lnTo>
                    <a:lnTo>
                      <a:pt x="83" y="88"/>
                    </a:lnTo>
                    <a:lnTo>
                      <a:pt x="63" y="97"/>
                    </a:lnTo>
                    <a:lnTo>
                      <a:pt x="44" y="104"/>
                    </a:lnTo>
                    <a:lnTo>
                      <a:pt x="26" y="111"/>
                    </a:lnTo>
                    <a:lnTo>
                      <a:pt x="12" y="117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1769" name="任意多边形 241768"/>
              <p:cNvSpPr/>
              <p:nvPr/>
            </p:nvSpPr>
            <p:spPr>
              <a:xfrm>
                <a:off x="2986" y="1839"/>
                <a:ext cx="172" cy="144"/>
              </a:xfrm>
              <a:custGeom>
                <a:avLst/>
                <a:gdLst/>
                <a:ahLst/>
                <a:cxnLst/>
                <a:pathLst>
                  <a:path w="343" h="286">
                    <a:moveTo>
                      <a:pt x="252" y="189"/>
                    </a:moveTo>
                    <a:lnTo>
                      <a:pt x="262" y="200"/>
                    </a:lnTo>
                    <a:lnTo>
                      <a:pt x="276" y="212"/>
                    </a:lnTo>
                    <a:lnTo>
                      <a:pt x="290" y="226"/>
                    </a:lnTo>
                    <a:lnTo>
                      <a:pt x="304" y="240"/>
                    </a:lnTo>
                    <a:lnTo>
                      <a:pt x="316" y="255"/>
                    </a:lnTo>
                    <a:lnTo>
                      <a:pt x="328" y="268"/>
                    </a:lnTo>
                    <a:lnTo>
                      <a:pt x="337" y="278"/>
                    </a:lnTo>
                    <a:lnTo>
                      <a:pt x="343" y="286"/>
                    </a:lnTo>
                    <a:lnTo>
                      <a:pt x="338" y="274"/>
                    </a:lnTo>
                    <a:lnTo>
                      <a:pt x="328" y="260"/>
                    </a:lnTo>
                    <a:lnTo>
                      <a:pt x="315" y="242"/>
                    </a:lnTo>
                    <a:lnTo>
                      <a:pt x="298" y="223"/>
                    </a:lnTo>
                    <a:lnTo>
                      <a:pt x="278" y="201"/>
                    </a:lnTo>
                    <a:lnTo>
                      <a:pt x="256" y="178"/>
                    </a:lnTo>
                    <a:lnTo>
                      <a:pt x="232" y="155"/>
                    </a:lnTo>
                    <a:lnTo>
                      <a:pt x="208" y="132"/>
                    </a:lnTo>
                    <a:lnTo>
                      <a:pt x="183" y="109"/>
                    </a:lnTo>
                    <a:lnTo>
                      <a:pt x="156" y="87"/>
                    </a:lnTo>
                    <a:lnTo>
                      <a:pt x="131" y="66"/>
                    </a:lnTo>
                    <a:lnTo>
                      <a:pt x="107" y="47"/>
                    </a:lnTo>
                    <a:lnTo>
                      <a:pt x="84" y="31"/>
                    </a:lnTo>
                    <a:lnTo>
                      <a:pt x="62" y="17"/>
                    </a:lnTo>
                    <a:lnTo>
                      <a:pt x="43" y="6"/>
                    </a:lnTo>
                    <a:lnTo>
                      <a:pt x="27" y="1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3" y="24"/>
                    </a:lnTo>
                    <a:lnTo>
                      <a:pt x="10" y="29"/>
                    </a:lnTo>
                    <a:lnTo>
                      <a:pt x="21" y="34"/>
                    </a:lnTo>
                    <a:lnTo>
                      <a:pt x="33" y="39"/>
                    </a:lnTo>
                    <a:lnTo>
                      <a:pt x="48" y="47"/>
                    </a:lnTo>
                    <a:lnTo>
                      <a:pt x="65" y="57"/>
                    </a:lnTo>
                    <a:lnTo>
                      <a:pt x="84" y="70"/>
                    </a:lnTo>
                    <a:lnTo>
                      <a:pt x="103" y="85"/>
                    </a:lnTo>
                    <a:lnTo>
                      <a:pt x="124" y="101"/>
                    </a:lnTo>
                    <a:lnTo>
                      <a:pt x="146" y="118"/>
                    </a:lnTo>
                    <a:lnTo>
                      <a:pt x="168" y="135"/>
                    </a:lnTo>
                    <a:lnTo>
                      <a:pt x="188" y="154"/>
                    </a:lnTo>
                    <a:lnTo>
                      <a:pt x="209" y="172"/>
                    </a:lnTo>
                    <a:lnTo>
                      <a:pt x="229" y="188"/>
                    </a:lnTo>
                    <a:lnTo>
                      <a:pt x="246" y="204"/>
                    </a:lnTo>
                    <a:lnTo>
                      <a:pt x="262" y="219"/>
                    </a:lnTo>
                    <a:lnTo>
                      <a:pt x="276" y="233"/>
                    </a:lnTo>
                    <a:lnTo>
                      <a:pt x="286" y="243"/>
                    </a:lnTo>
                    <a:lnTo>
                      <a:pt x="294" y="251"/>
                    </a:lnTo>
                    <a:lnTo>
                      <a:pt x="291" y="246"/>
                    </a:lnTo>
                    <a:lnTo>
                      <a:pt x="286" y="238"/>
                    </a:lnTo>
                    <a:lnTo>
                      <a:pt x="279" y="228"/>
                    </a:lnTo>
                    <a:lnTo>
                      <a:pt x="274" y="218"/>
                    </a:lnTo>
                    <a:lnTo>
                      <a:pt x="267" y="209"/>
                    </a:lnTo>
                    <a:lnTo>
                      <a:pt x="260" y="200"/>
                    </a:lnTo>
                    <a:lnTo>
                      <a:pt x="255" y="194"/>
                    </a:lnTo>
                    <a:lnTo>
                      <a:pt x="252" y="189"/>
                    </a:lnTo>
                    <a:lnTo>
                      <a:pt x="157" y="103"/>
                    </a:lnTo>
                    <a:lnTo>
                      <a:pt x="152" y="101"/>
                    </a:lnTo>
                    <a:lnTo>
                      <a:pt x="137" y="93"/>
                    </a:lnTo>
                    <a:lnTo>
                      <a:pt x="117" y="80"/>
                    </a:lnTo>
                    <a:lnTo>
                      <a:pt x="94" y="65"/>
                    </a:lnTo>
                    <a:lnTo>
                      <a:pt x="70" y="50"/>
                    </a:lnTo>
                    <a:lnTo>
                      <a:pt x="48" y="37"/>
                    </a:lnTo>
                    <a:lnTo>
                      <a:pt x="31" y="29"/>
                    </a:lnTo>
                    <a:lnTo>
                      <a:pt x="20" y="28"/>
                    </a:lnTo>
                    <a:lnTo>
                      <a:pt x="15" y="28"/>
                    </a:lnTo>
                    <a:lnTo>
                      <a:pt x="11" y="24"/>
                    </a:lnTo>
                    <a:lnTo>
                      <a:pt x="10" y="17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7" y="9"/>
                    </a:lnTo>
                    <a:lnTo>
                      <a:pt x="23" y="9"/>
                    </a:lnTo>
                    <a:lnTo>
                      <a:pt x="28" y="11"/>
                    </a:lnTo>
                    <a:lnTo>
                      <a:pt x="36" y="16"/>
                    </a:lnTo>
                    <a:lnTo>
                      <a:pt x="53" y="26"/>
                    </a:lnTo>
                    <a:lnTo>
                      <a:pt x="73" y="40"/>
                    </a:lnTo>
                    <a:lnTo>
                      <a:pt x="96" y="56"/>
                    </a:lnTo>
                    <a:lnTo>
                      <a:pt x="119" y="72"/>
                    </a:lnTo>
                    <a:lnTo>
                      <a:pt x="139" y="87"/>
                    </a:lnTo>
                    <a:lnTo>
                      <a:pt x="153" y="97"/>
                    </a:lnTo>
                    <a:lnTo>
                      <a:pt x="157" y="103"/>
                    </a:lnTo>
                    <a:lnTo>
                      <a:pt x="252" y="189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" name="灯片编号占位符 1"/>
          <p:cNvSpPr/>
          <p:nvPr>
            <p:ph type="sldNum" sz="quarter" idx="12"/>
          </p:nvPr>
        </p:nvSpPr>
        <p:spPr>
          <a:xfrm>
            <a:off x="6605905" y="6228080"/>
            <a:ext cx="1905000" cy="457200"/>
          </a:xfrm>
        </p:spPr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rcRect l="7653" t="7662" r="4640" b="17742"/>
          <a:stretch>
            <a:fillRect/>
          </a:stretch>
        </p:blipFill>
        <p:spPr>
          <a:xfrm>
            <a:off x="9525" y="1464945"/>
            <a:ext cx="4754245" cy="3032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4405" y="1465580"/>
            <a:ext cx="4311650" cy="3030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4166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1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46">
                                            <p:txEl>
                                              <p:charRg st="0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41746">
                                            <p:txEl>
                                              <p:charRg st="0" end="7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 advAuto="1000" build="p"/>
      <p:bldP spid="241667" grpId="0" build="p"/>
      <p:bldP spid="241746" grpId="0" advAuto="100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7157" name="图片 177156" descr="古代建筑结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" y="1551940"/>
            <a:ext cx="4964430" cy="3748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7162" name="标题 177161"/>
          <p:cNvSpPr>
            <a:spLocks noGrp="1"/>
          </p:cNvSpPr>
          <p:nvPr>
            <p:ph type="title"/>
          </p:nvPr>
        </p:nvSpPr>
        <p:spPr>
          <a:xfrm>
            <a:off x="0" y="6497638"/>
            <a:ext cx="1692275" cy="360362"/>
          </a:xfrm>
        </p:spPr>
        <p:txBody>
          <a:bodyPr anchor="ctr"/>
          <a:p>
            <a:r>
              <a:rPr lang="zh-CN" altLang="en-US" sz="1400" b="1" dirty="0">
                <a:solidFill>
                  <a:srgbClr val="FFFF66"/>
                </a:solidFill>
                <a:effectLst/>
                <a:ea typeface="黑体" panose="02010609060101010101" pitchFamily="2" charset="-122"/>
              </a:rPr>
              <a:t>一</a:t>
            </a:r>
            <a:endParaRPr lang="zh-CN" altLang="en-US" sz="1400" b="1" dirty="0">
              <a:solidFill>
                <a:srgbClr val="FFFF66"/>
              </a:solidFill>
              <a:effectLst/>
              <a:ea typeface="黑体" panose="0201060906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140960" y="1551940"/>
            <a:ext cx="3503262" cy="3163570"/>
            <a:chOff x="0" y="479"/>
            <a:chExt cx="5817" cy="4982"/>
          </a:xfrm>
        </p:grpSpPr>
        <p:sp>
          <p:nvSpPr>
            <p:cNvPr id="3" name="云形标注 2"/>
            <p:cNvSpPr/>
            <p:nvPr/>
          </p:nvSpPr>
          <p:spPr>
            <a:xfrm>
              <a:off x="0" y="479"/>
              <a:ext cx="5817" cy="4982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4000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</a:rPr>
                <a:t>思考：</a:t>
              </a:r>
              <a:endParaRPr lang="zh-CN" altLang="en-US"/>
            </a:p>
            <a:p>
              <a:pPr algn="l">
                <a:lnSpc>
                  <a:spcPct val="320000"/>
                </a:lnSpc>
              </a:pPr>
              <a:endParaRPr lang="zh-CN" altLang="en-US" sz="2800">
                <a:solidFill>
                  <a:srgbClr val="000099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40" y="2178"/>
              <a:ext cx="4676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>
                  <a:solidFill>
                    <a:srgbClr val="000099"/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人们设计房屋的依据是什么？</a:t>
              </a:r>
              <a:r>
                <a:rPr lang="zh-CN" altLang="en-US" sz="2800">
                  <a:solidFill>
                    <a:srgbClr val="000099"/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美观？环保？经济？实用？</a:t>
              </a:r>
              <a:endParaRPr lang="zh-CN" altLang="en-US" sz="2800">
                <a:solidFill>
                  <a:srgbClr val="000099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A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8184" name="图片 178183" descr="佛光寺东大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1017270"/>
            <a:ext cx="5711825" cy="4392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8185" name="文本框 178184"/>
          <p:cNvSpPr txBox="1"/>
          <p:nvPr/>
        </p:nvSpPr>
        <p:spPr>
          <a:xfrm>
            <a:off x="444500" y="5535930"/>
            <a:ext cx="78625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dirty="0">
                <a:solidFill>
                  <a:srgbClr val="000066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山西五台山佛光寺东大殿，</a:t>
            </a:r>
            <a:r>
              <a:rPr lang="zh-CN" altLang="en-US" sz="2400" b="1" dirty="0">
                <a:solidFill>
                  <a:srgbClr val="00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建于唐末（</a:t>
            </a:r>
            <a:r>
              <a:rPr lang="en-US" altLang="zh-CN" sz="2400" b="1">
                <a:solidFill>
                  <a:srgbClr val="00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857</a:t>
            </a:r>
            <a:r>
              <a:rPr lang="zh-CN" altLang="en-US" sz="2400" b="1" dirty="0">
                <a:solidFill>
                  <a:srgbClr val="00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年），</a:t>
            </a:r>
            <a:r>
              <a:rPr lang="zh-CN" altLang="en-US" sz="2400">
                <a:solidFill>
                  <a:srgbClr val="002060"/>
                </a:solidFill>
                <a:sym typeface="+mn-ea"/>
              </a:rPr>
              <a:t>现存规模最大的唐代木构建筑</a:t>
            </a:r>
            <a:endParaRPr lang="zh-CN" altLang="en-US" sz="2400" b="1" dirty="0">
              <a:solidFill>
                <a:srgbClr val="000066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89370" y="1069975"/>
            <a:ext cx="2176145" cy="393827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p>
            <a:pPr algn="l">
              <a:spcAft>
                <a:spcPts val="1800"/>
              </a:spcAft>
            </a:pPr>
            <a:r>
              <a:rPr lang="zh-CN" altLang="en-US" sz="2800">
                <a:solidFill>
                  <a:srgbClr val="020202"/>
                </a:solidFill>
              </a:rPr>
              <a:t>讨论：</a:t>
            </a:r>
            <a:endParaRPr lang="zh-CN" altLang="en-US" sz="2800">
              <a:solidFill>
                <a:srgbClr val="020202"/>
              </a:solidFill>
            </a:endParaRPr>
          </a:p>
          <a:p>
            <a:pPr algn="l">
              <a:spcBef>
                <a:spcPts val="0"/>
              </a:spcBef>
              <a:spcAft>
                <a:spcPts val="1800"/>
              </a:spcAft>
            </a:pPr>
            <a:r>
              <a:rPr lang="en-US" altLang="zh-CN" sz="2400">
                <a:solidFill>
                  <a:srgbClr val="020202"/>
                </a:solidFill>
              </a:rPr>
              <a:t>1.</a:t>
            </a:r>
            <a:r>
              <a:rPr lang="zh-CN" altLang="en-US" sz="2400">
                <a:solidFill>
                  <a:srgbClr val="020202"/>
                </a:solidFill>
              </a:rPr>
              <a:t>你知道我国有哪些现存的古建筑？</a:t>
            </a:r>
            <a:endParaRPr lang="zh-CN" altLang="en-US" sz="2400">
              <a:solidFill>
                <a:srgbClr val="020202"/>
              </a:solidFill>
            </a:endParaRPr>
          </a:p>
          <a:p>
            <a:pPr algn="l">
              <a:spcBef>
                <a:spcPts val="0"/>
              </a:spcBef>
              <a:spcAft>
                <a:spcPts val="1800"/>
              </a:spcAft>
            </a:pPr>
            <a:r>
              <a:rPr lang="en-US" altLang="zh-CN" sz="2400">
                <a:solidFill>
                  <a:srgbClr val="020202"/>
                </a:solidFill>
              </a:rPr>
              <a:t>2.</a:t>
            </a:r>
            <a:r>
              <a:rPr lang="zh-CN" altLang="en-US" sz="2400">
                <a:solidFill>
                  <a:srgbClr val="020202"/>
                </a:solidFill>
              </a:rPr>
              <a:t>在古代材料落后的情况下这些古建筑为什么能保存至今？</a:t>
            </a:r>
            <a:endParaRPr lang="zh-CN" altLang="en-US" sz="2400">
              <a:solidFill>
                <a:srgbClr val="020202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9208" name="图片 179207" descr="应县木塔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0" y="1125538"/>
            <a:ext cx="30861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9209" name="图片 179208" descr="应县木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230" y="1125538"/>
            <a:ext cx="2762250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9210" name="文本框 179209"/>
          <p:cNvSpPr txBox="1"/>
          <p:nvPr/>
        </p:nvSpPr>
        <p:spPr>
          <a:xfrm>
            <a:off x="1312545" y="4935855"/>
            <a:ext cx="6443663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建于辽代（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1056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年）的山西应县佛宫寺释迦塔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9211" name="文本框 179210"/>
          <p:cNvSpPr txBox="1"/>
          <p:nvPr/>
        </p:nvSpPr>
        <p:spPr>
          <a:xfrm>
            <a:off x="1401763" y="5334635"/>
            <a:ext cx="489585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塔高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9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层共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67.31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米，用木材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7400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吨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9212" name="文本框 179211"/>
          <p:cNvSpPr txBox="1"/>
          <p:nvPr/>
        </p:nvSpPr>
        <p:spPr>
          <a:xfrm>
            <a:off x="1312228" y="5733415"/>
            <a:ext cx="62658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900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多年来历经数次地震不倒，现存唯一木塔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sz="2000" dirty="0">
                <a:solidFill>
                  <a:schemeClr val="tx1"/>
                </a:solidFill>
                <a:latin typeface="Times New Roman" panose="02020603050405020304" charset="0"/>
              </a:rPr>
            </a:fld>
            <a:endParaRPr lang="zh-CN" altLang="en-US" sz="2000" dirty="0">
              <a:solidFill>
                <a:schemeClr val="tx1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0" grpId="0"/>
      <p:bldP spid="179211" grpId="0"/>
      <p:bldP spid="1792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0235" name="图片 180234" descr="安澜索桥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158" y="2526030"/>
            <a:ext cx="4535487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236" name="图片 180235" descr="安澜索桥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990" y="855980"/>
            <a:ext cx="3206750" cy="439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0237" name="文本框 180236"/>
          <p:cNvSpPr txBox="1"/>
          <p:nvPr/>
        </p:nvSpPr>
        <p:spPr>
          <a:xfrm>
            <a:off x="1776095" y="5519103"/>
            <a:ext cx="493236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2200</a:t>
            </a:r>
            <a:r>
              <a:rPr lang="zh-CN" altLang="en-US" sz="2400" b="1" dirty="0">
                <a:solidFill>
                  <a:srgbClr val="00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年以前建造的都江堰安澜索桥 </a:t>
            </a:r>
            <a:endParaRPr lang="zh-CN" altLang="en-US" sz="2400" b="1" dirty="0">
              <a:solidFill>
                <a:srgbClr val="000066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1259" name="图片 181258" descr="赵州桥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484313"/>
            <a:ext cx="4232275" cy="2347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60" name="图片 181259" descr="赵州桥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88" y="1531938"/>
            <a:ext cx="3810000" cy="225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1261" name="文本框 181260"/>
          <p:cNvSpPr txBox="1"/>
          <p:nvPr/>
        </p:nvSpPr>
        <p:spPr>
          <a:xfrm>
            <a:off x="2016125" y="4581525"/>
            <a:ext cx="471646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建于隋代（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605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年）的河北赵州桥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1262" name="文本框 181261"/>
          <p:cNvSpPr txBox="1"/>
          <p:nvPr/>
        </p:nvSpPr>
        <p:spPr>
          <a:xfrm>
            <a:off x="1687195" y="5158105"/>
            <a:ext cx="62693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桥长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64.4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米，跨径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37.02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米，用石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2800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吨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61" grpId="0"/>
      <p:bldP spid="1812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秒航拍港珠澳大桥_哔哩哔哩 (゜-゜)つロ 干杯~-bilibil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2707" y="859230"/>
            <a:ext cx="9144000" cy="5143500"/>
          </a:xfrm>
          <a:prstGeom prst="rect">
            <a:avLst/>
          </a:prstGeom>
        </p:spPr>
      </p:pic>
      <p:sp>
        <p:nvSpPr>
          <p:cNvPr id="80" name="圆角矩形 79"/>
          <p:cNvSpPr/>
          <p:nvPr/>
        </p:nvSpPr>
        <p:spPr>
          <a:xfrm>
            <a:off x="77093" y="944723"/>
            <a:ext cx="1956626" cy="515236"/>
          </a:xfrm>
          <a:prstGeom prst="roundRect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  <a:ln w="317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0" name="图片 29" descr="https://timgsa.baidu.com/timg?image&amp;quality=80&amp;size=b9999_10000&amp;sec=1597124693252&amp;di=b847fc44eab22a6c45dfec5992fe2518&amp;imgtype=0&amp;src=http%3A%2F%2Fn.sinaimg.cn%2Fspider202087%2F136%2Fw600h336%2F20200807%2F0a86-ixkvvuc91597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5491"/>
            <a:ext cx="9177746" cy="5139539"/>
          </a:xfrm>
          <a:custGeom>
            <a:avLst/>
            <a:gdLst/>
            <a:ahLst/>
            <a:cxnLst/>
            <a:rect l="l" t="t" r="r" b="b"/>
            <a:pathLst>
              <a:path w="10081120" h="5645429">
                <a:moveTo>
                  <a:pt x="0" y="0"/>
                </a:moveTo>
                <a:lnTo>
                  <a:pt x="10081120" y="0"/>
                </a:lnTo>
                <a:lnTo>
                  <a:pt x="10081120" y="5645429"/>
                </a:lnTo>
                <a:lnTo>
                  <a:pt x="0" y="5645429"/>
                </a:lnTo>
                <a:lnTo>
                  <a:pt x="0" y="0"/>
                </a:lnTo>
                <a:close/>
                <a:moveTo>
                  <a:pt x="6389234" y="2362263"/>
                </a:moveTo>
                <a:cubicBezTo>
                  <a:pt x="6370034" y="2362263"/>
                  <a:pt x="6357955" y="2364738"/>
                  <a:pt x="6352998" y="2369689"/>
                </a:cubicBezTo>
                <a:cubicBezTo>
                  <a:pt x="6348041" y="2374640"/>
                  <a:pt x="6345563" y="2383890"/>
                  <a:pt x="6345563" y="2397437"/>
                </a:cubicBezTo>
                <a:cubicBezTo>
                  <a:pt x="6345563" y="2471047"/>
                  <a:pt x="6345203" y="2521167"/>
                  <a:pt x="6344483" y="2547797"/>
                </a:cubicBezTo>
                <a:cubicBezTo>
                  <a:pt x="6343763" y="2574427"/>
                  <a:pt x="6341599" y="2608333"/>
                  <a:pt x="6337988" y="2649515"/>
                </a:cubicBezTo>
                <a:cubicBezTo>
                  <a:pt x="6334378" y="2690696"/>
                  <a:pt x="6331519" y="2714282"/>
                  <a:pt x="6329412" y="2720272"/>
                </a:cubicBezTo>
                <a:cubicBezTo>
                  <a:pt x="6327306" y="2726262"/>
                  <a:pt x="6323936" y="2730757"/>
                  <a:pt x="6319304" y="2733758"/>
                </a:cubicBezTo>
                <a:cubicBezTo>
                  <a:pt x="6314672" y="2736759"/>
                  <a:pt x="6293013" y="2743408"/>
                  <a:pt x="6254328" y="2753705"/>
                </a:cubicBezTo>
                <a:cubicBezTo>
                  <a:pt x="6215642" y="2764001"/>
                  <a:pt x="6182450" y="2769452"/>
                  <a:pt x="6154752" y="2770055"/>
                </a:cubicBezTo>
                <a:cubicBezTo>
                  <a:pt x="6137897" y="2770055"/>
                  <a:pt x="6126311" y="2771947"/>
                  <a:pt x="6119996" y="2775732"/>
                </a:cubicBezTo>
                <a:cubicBezTo>
                  <a:pt x="6113681" y="2779516"/>
                  <a:pt x="6110524" y="2785704"/>
                  <a:pt x="6110524" y="2794294"/>
                </a:cubicBezTo>
                <a:cubicBezTo>
                  <a:pt x="6110524" y="2816350"/>
                  <a:pt x="6117483" y="2844675"/>
                  <a:pt x="6131402" y="2879269"/>
                </a:cubicBezTo>
                <a:cubicBezTo>
                  <a:pt x="6145320" y="2913862"/>
                  <a:pt x="6160661" y="2931159"/>
                  <a:pt x="6177424" y="2931159"/>
                </a:cubicBezTo>
                <a:cubicBezTo>
                  <a:pt x="6187709" y="2931159"/>
                  <a:pt x="6196892" y="2925610"/>
                  <a:pt x="6204971" y="2914513"/>
                </a:cubicBezTo>
                <a:cubicBezTo>
                  <a:pt x="6211565" y="2905202"/>
                  <a:pt x="6226990" y="2900547"/>
                  <a:pt x="6251246" y="2900547"/>
                </a:cubicBezTo>
                <a:cubicBezTo>
                  <a:pt x="6275502" y="2900547"/>
                  <a:pt x="6287630" y="2902300"/>
                  <a:pt x="6287630" y="2905806"/>
                </a:cubicBezTo>
                <a:cubicBezTo>
                  <a:pt x="6287630" y="2916672"/>
                  <a:pt x="6275905" y="2945728"/>
                  <a:pt x="6252456" y="2992975"/>
                </a:cubicBezTo>
                <a:cubicBezTo>
                  <a:pt x="6229007" y="3040222"/>
                  <a:pt x="6198078" y="3079175"/>
                  <a:pt x="6159672" y="3109833"/>
                </a:cubicBezTo>
                <a:cubicBezTo>
                  <a:pt x="6121264" y="3140491"/>
                  <a:pt x="6065146" y="3163627"/>
                  <a:pt x="5991315" y="3179241"/>
                </a:cubicBezTo>
                <a:cubicBezTo>
                  <a:pt x="5975307" y="3182665"/>
                  <a:pt x="5967302" y="3190275"/>
                  <a:pt x="5967302" y="3202069"/>
                </a:cubicBezTo>
                <a:cubicBezTo>
                  <a:pt x="5967302" y="3217659"/>
                  <a:pt x="5986964" y="3229428"/>
                  <a:pt x="6026289" y="3237374"/>
                </a:cubicBezTo>
                <a:cubicBezTo>
                  <a:pt x="6065613" y="3245320"/>
                  <a:pt x="6098863" y="3249293"/>
                  <a:pt x="6126038" y="3249293"/>
                </a:cubicBezTo>
                <a:cubicBezTo>
                  <a:pt x="6135302" y="3249293"/>
                  <a:pt x="6144540" y="3246530"/>
                  <a:pt x="6153751" y="3241004"/>
                </a:cubicBezTo>
                <a:cubicBezTo>
                  <a:pt x="6162963" y="3235479"/>
                  <a:pt x="6169637" y="3228203"/>
                  <a:pt x="6173776" y="3219177"/>
                </a:cubicBezTo>
                <a:cubicBezTo>
                  <a:pt x="6177914" y="3210152"/>
                  <a:pt x="6190170" y="3197513"/>
                  <a:pt x="6210543" y="3181261"/>
                </a:cubicBezTo>
                <a:cubicBezTo>
                  <a:pt x="6272208" y="3131541"/>
                  <a:pt x="6321545" y="3071542"/>
                  <a:pt x="6358553" y="3001264"/>
                </a:cubicBezTo>
                <a:cubicBezTo>
                  <a:pt x="6360619" y="2996794"/>
                  <a:pt x="6364052" y="2994560"/>
                  <a:pt x="6368853" y="2994560"/>
                </a:cubicBezTo>
                <a:cubicBezTo>
                  <a:pt x="6373653" y="2994560"/>
                  <a:pt x="6383114" y="2997587"/>
                  <a:pt x="6397236" y="3003640"/>
                </a:cubicBezTo>
                <a:cubicBezTo>
                  <a:pt x="6411357" y="3009694"/>
                  <a:pt x="6422940" y="3016633"/>
                  <a:pt x="6431983" y="3024458"/>
                </a:cubicBezTo>
                <a:cubicBezTo>
                  <a:pt x="6453784" y="3045481"/>
                  <a:pt x="6479567" y="3063164"/>
                  <a:pt x="6509331" y="3077506"/>
                </a:cubicBezTo>
                <a:cubicBezTo>
                  <a:pt x="6539096" y="3091848"/>
                  <a:pt x="6558508" y="3107407"/>
                  <a:pt x="6567569" y="3124181"/>
                </a:cubicBezTo>
                <a:cubicBezTo>
                  <a:pt x="6576629" y="3140956"/>
                  <a:pt x="6586139" y="3170343"/>
                  <a:pt x="6596100" y="3212343"/>
                </a:cubicBezTo>
                <a:cubicBezTo>
                  <a:pt x="6600348" y="3230417"/>
                  <a:pt x="6609525" y="3239455"/>
                  <a:pt x="6623629" y="3239455"/>
                </a:cubicBezTo>
                <a:lnTo>
                  <a:pt x="6643271" y="3237260"/>
                </a:lnTo>
                <a:cubicBezTo>
                  <a:pt x="6657248" y="3237260"/>
                  <a:pt x="6676266" y="3241088"/>
                  <a:pt x="6700324" y="3248744"/>
                </a:cubicBezTo>
                <a:cubicBezTo>
                  <a:pt x="6724383" y="3256400"/>
                  <a:pt x="6759714" y="3260228"/>
                  <a:pt x="6806317" y="3260228"/>
                </a:cubicBezTo>
                <a:cubicBezTo>
                  <a:pt x="6852919" y="3260228"/>
                  <a:pt x="6889521" y="3255318"/>
                  <a:pt x="6916122" y="3245497"/>
                </a:cubicBezTo>
                <a:cubicBezTo>
                  <a:pt x="6942723" y="3235676"/>
                  <a:pt x="6956024" y="3224479"/>
                  <a:pt x="6956024" y="3211907"/>
                </a:cubicBezTo>
                <a:cubicBezTo>
                  <a:pt x="6956024" y="3203096"/>
                  <a:pt x="6947721" y="3194329"/>
                  <a:pt x="6931115" y="3185605"/>
                </a:cubicBezTo>
                <a:cubicBezTo>
                  <a:pt x="6914508" y="3176881"/>
                  <a:pt x="6882222" y="3163296"/>
                  <a:pt x="6834256" y="3144850"/>
                </a:cubicBezTo>
                <a:cubicBezTo>
                  <a:pt x="6786289" y="3126404"/>
                  <a:pt x="6752456" y="3114314"/>
                  <a:pt x="6732756" y="3108579"/>
                </a:cubicBezTo>
                <a:cubicBezTo>
                  <a:pt x="6713056" y="3102845"/>
                  <a:pt x="6692956" y="3094591"/>
                  <a:pt x="6672455" y="3083818"/>
                </a:cubicBezTo>
                <a:cubicBezTo>
                  <a:pt x="6651954" y="3073045"/>
                  <a:pt x="6633073" y="3059031"/>
                  <a:pt x="6615811" y="3041775"/>
                </a:cubicBezTo>
                <a:cubicBezTo>
                  <a:pt x="6598549" y="3024519"/>
                  <a:pt x="6575352" y="3004418"/>
                  <a:pt x="6546220" y="2981474"/>
                </a:cubicBezTo>
                <a:cubicBezTo>
                  <a:pt x="6517088" y="2958529"/>
                  <a:pt x="6492470" y="2934752"/>
                  <a:pt x="6472364" y="2910142"/>
                </a:cubicBezTo>
                <a:cubicBezTo>
                  <a:pt x="6452258" y="2885532"/>
                  <a:pt x="6442204" y="2871462"/>
                  <a:pt x="6442204" y="2867933"/>
                </a:cubicBezTo>
                <a:cubicBezTo>
                  <a:pt x="6442204" y="2864404"/>
                  <a:pt x="6443801" y="2861548"/>
                  <a:pt x="6446993" y="2859366"/>
                </a:cubicBezTo>
                <a:cubicBezTo>
                  <a:pt x="6470245" y="2843543"/>
                  <a:pt x="6489318" y="2828905"/>
                  <a:pt x="6504212" y="2815451"/>
                </a:cubicBezTo>
                <a:cubicBezTo>
                  <a:pt x="6530343" y="2794985"/>
                  <a:pt x="6561994" y="2777920"/>
                  <a:pt x="6599164" y="2764257"/>
                </a:cubicBezTo>
                <a:cubicBezTo>
                  <a:pt x="6612595" y="2759776"/>
                  <a:pt x="6619311" y="2745004"/>
                  <a:pt x="6619311" y="2719941"/>
                </a:cubicBezTo>
                <a:cubicBezTo>
                  <a:pt x="6619311" y="2713951"/>
                  <a:pt x="6618159" y="2702897"/>
                  <a:pt x="6615855" y="2686778"/>
                </a:cubicBezTo>
                <a:cubicBezTo>
                  <a:pt x="6613550" y="2670660"/>
                  <a:pt x="6610326" y="2658462"/>
                  <a:pt x="6606182" y="2650185"/>
                </a:cubicBezTo>
                <a:cubicBezTo>
                  <a:pt x="6602037" y="2641908"/>
                  <a:pt x="6595136" y="2637769"/>
                  <a:pt x="6585478" y="2637769"/>
                </a:cubicBezTo>
                <a:cubicBezTo>
                  <a:pt x="6575819" y="2637769"/>
                  <a:pt x="6549491" y="2646151"/>
                  <a:pt x="6506493" y="2662914"/>
                </a:cubicBezTo>
                <a:cubicBezTo>
                  <a:pt x="6463494" y="2679677"/>
                  <a:pt x="6440898" y="2688058"/>
                  <a:pt x="6438705" y="2688058"/>
                </a:cubicBezTo>
                <a:cubicBezTo>
                  <a:pt x="6439575" y="2688058"/>
                  <a:pt x="6440010" y="2684703"/>
                  <a:pt x="6440010" y="2677993"/>
                </a:cubicBezTo>
                <a:lnTo>
                  <a:pt x="6442013" y="2631379"/>
                </a:lnTo>
                <a:cubicBezTo>
                  <a:pt x="6443592" y="2609984"/>
                  <a:pt x="6444381" y="2580429"/>
                  <a:pt x="6444381" y="2542712"/>
                </a:cubicBezTo>
                <a:cubicBezTo>
                  <a:pt x="6444381" y="2504996"/>
                  <a:pt x="6445579" y="2476735"/>
                  <a:pt x="6447977" y="2457929"/>
                </a:cubicBezTo>
                <a:cubicBezTo>
                  <a:pt x="6450374" y="2439123"/>
                  <a:pt x="6453653" y="2426502"/>
                  <a:pt x="6457815" y="2420065"/>
                </a:cubicBezTo>
                <a:cubicBezTo>
                  <a:pt x="6461977" y="2413628"/>
                  <a:pt x="6464058" y="2407542"/>
                  <a:pt x="6464058" y="2401807"/>
                </a:cubicBezTo>
                <a:cubicBezTo>
                  <a:pt x="6464058" y="2388086"/>
                  <a:pt x="6456387" y="2378065"/>
                  <a:pt x="6441047" y="2371744"/>
                </a:cubicBezTo>
                <a:cubicBezTo>
                  <a:pt x="6425706" y="2365423"/>
                  <a:pt x="6408435" y="2362263"/>
                  <a:pt x="6389234" y="2362263"/>
                </a:cubicBezTo>
                <a:close/>
                <a:moveTo>
                  <a:pt x="7334946" y="2389601"/>
                </a:moveTo>
                <a:cubicBezTo>
                  <a:pt x="7321399" y="2389601"/>
                  <a:pt x="7310742" y="2395539"/>
                  <a:pt x="7302976" y="2407414"/>
                </a:cubicBezTo>
                <a:cubicBezTo>
                  <a:pt x="7295210" y="2419290"/>
                  <a:pt x="7291327" y="2438125"/>
                  <a:pt x="7291327" y="2463919"/>
                </a:cubicBezTo>
                <a:cubicBezTo>
                  <a:pt x="7291327" y="2489713"/>
                  <a:pt x="7289338" y="2527534"/>
                  <a:pt x="7285363" y="2577382"/>
                </a:cubicBezTo>
                <a:cubicBezTo>
                  <a:pt x="7281387" y="2627229"/>
                  <a:pt x="7278566" y="2657141"/>
                  <a:pt x="7276900" y="2667119"/>
                </a:cubicBezTo>
                <a:cubicBezTo>
                  <a:pt x="7275234" y="2677097"/>
                  <a:pt x="7272796" y="2683322"/>
                  <a:pt x="7269587" y="2685794"/>
                </a:cubicBezTo>
                <a:cubicBezTo>
                  <a:pt x="7266376" y="2688267"/>
                  <a:pt x="7249611" y="2694727"/>
                  <a:pt x="7219289" y="2705175"/>
                </a:cubicBezTo>
                <a:cubicBezTo>
                  <a:pt x="7188968" y="2715623"/>
                  <a:pt x="7166093" y="2720846"/>
                  <a:pt x="7150665" y="2720846"/>
                </a:cubicBezTo>
                <a:lnTo>
                  <a:pt x="7126601" y="2719767"/>
                </a:lnTo>
                <a:cubicBezTo>
                  <a:pt x="7117522" y="2719767"/>
                  <a:pt x="7109908" y="2722556"/>
                  <a:pt x="7103755" y="2728134"/>
                </a:cubicBezTo>
                <a:cubicBezTo>
                  <a:pt x="7097602" y="2733712"/>
                  <a:pt x="7094526" y="2741626"/>
                  <a:pt x="7094526" y="2751876"/>
                </a:cubicBezTo>
                <a:cubicBezTo>
                  <a:pt x="7094526" y="2762127"/>
                  <a:pt x="7100066" y="2780175"/>
                  <a:pt x="7111146" y="2806022"/>
                </a:cubicBezTo>
                <a:cubicBezTo>
                  <a:pt x="7122227" y="2831868"/>
                  <a:pt x="7133885" y="2844791"/>
                  <a:pt x="7146120" y="2844791"/>
                </a:cubicBezTo>
                <a:cubicBezTo>
                  <a:pt x="7152180" y="2844791"/>
                  <a:pt x="7158989" y="2841013"/>
                  <a:pt x="7166546" y="2833456"/>
                </a:cubicBezTo>
                <a:cubicBezTo>
                  <a:pt x="7174590" y="2824250"/>
                  <a:pt x="7196212" y="2819647"/>
                  <a:pt x="7231409" y="2819647"/>
                </a:cubicBezTo>
                <a:cubicBezTo>
                  <a:pt x="7237097" y="2819647"/>
                  <a:pt x="7239941" y="2822555"/>
                  <a:pt x="7239941" y="2828371"/>
                </a:cubicBezTo>
                <a:cubicBezTo>
                  <a:pt x="7239941" y="2834187"/>
                  <a:pt x="7220946" y="2863615"/>
                  <a:pt x="7182957" y="2916654"/>
                </a:cubicBezTo>
                <a:cubicBezTo>
                  <a:pt x="7144968" y="2969694"/>
                  <a:pt x="7109890" y="3011195"/>
                  <a:pt x="7077723" y="3041157"/>
                </a:cubicBezTo>
                <a:cubicBezTo>
                  <a:pt x="7059776" y="3055911"/>
                  <a:pt x="7050802" y="3068512"/>
                  <a:pt x="7050802" y="3078960"/>
                </a:cubicBezTo>
                <a:cubicBezTo>
                  <a:pt x="7050802" y="3089408"/>
                  <a:pt x="7057770" y="3096721"/>
                  <a:pt x="7071706" y="3100900"/>
                </a:cubicBezTo>
                <a:cubicBezTo>
                  <a:pt x="7085643" y="3105079"/>
                  <a:pt x="7097913" y="3107169"/>
                  <a:pt x="7108517" y="3107169"/>
                </a:cubicBezTo>
                <a:cubicBezTo>
                  <a:pt x="7119121" y="3107169"/>
                  <a:pt x="7128571" y="3104551"/>
                  <a:pt x="7136865" y="3099316"/>
                </a:cubicBezTo>
                <a:cubicBezTo>
                  <a:pt x="7145160" y="3094080"/>
                  <a:pt x="7154020" y="3085240"/>
                  <a:pt x="7163446" y="3072796"/>
                </a:cubicBezTo>
                <a:cubicBezTo>
                  <a:pt x="7172873" y="3060351"/>
                  <a:pt x="7188231" y="3044511"/>
                  <a:pt x="7209521" y="3025276"/>
                </a:cubicBezTo>
                <a:cubicBezTo>
                  <a:pt x="7218811" y="3017727"/>
                  <a:pt x="7232776" y="3003349"/>
                  <a:pt x="7251416" y="2982140"/>
                </a:cubicBezTo>
                <a:lnTo>
                  <a:pt x="7266260" y="2964881"/>
                </a:lnTo>
                <a:lnTo>
                  <a:pt x="7266319" y="2971623"/>
                </a:lnTo>
                <a:cubicBezTo>
                  <a:pt x="7266592" y="2988802"/>
                  <a:pt x="7267275" y="3010932"/>
                  <a:pt x="7268368" y="3038013"/>
                </a:cubicBezTo>
                <a:cubicBezTo>
                  <a:pt x="7269825" y="3074122"/>
                  <a:pt x="7270553" y="3113281"/>
                  <a:pt x="7270553" y="3155490"/>
                </a:cubicBezTo>
                <a:cubicBezTo>
                  <a:pt x="7270553" y="3197698"/>
                  <a:pt x="7267703" y="3225449"/>
                  <a:pt x="7262003" y="3238741"/>
                </a:cubicBezTo>
                <a:cubicBezTo>
                  <a:pt x="7258950" y="3244835"/>
                  <a:pt x="7257424" y="3250831"/>
                  <a:pt x="7257424" y="3256728"/>
                </a:cubicBezTo>
                <a:cubicBezTo>
                  <a:pt x="7257424" y="3271773"/>
                  <a:pt x="7265825" y="3284682"/>
                  <a:pt x="7282629" y="3295454"/>
                </a:cubicBezTo>
                <a:cubicBezTo>
                  <a:pt x="7299432" y="3306227"/>
                  <a:pt x="7313696" y="3311614"/>
                  <a:pt x="7325421" y="3311614"/>
                </a:cubicBezTo>
                <a:cubicBezTo>
                  <a:pt x="7348162" y="3311614"/>
                  <a:pt x="7359533" y="3297051"/>
                  <a:pt x="7359533" y="3267925"/>
                </a:cubicBezTo>
                <a:lnTo>
                  <a:pt x="7356085" y="3190037"/>
                </a:lnTo>
                <a:lnTo>
                  <a:pt x="7357339" y="3110024"/>
                </a:lnTo>
                <a:cubicBezTo>
                  <a:pt x="7357339" y="3109560"/>
                  <a:pt x="7357156" y="3106304"/>
                  <a:pt x="7356790" y="3100256"/>
                </a:cubicBezTo>
                <a:cubicBezTo>
                  <a:pt x="7356425" y="3094208"/>
                  <a:pt x="7356552" y="3090673"/>
                  <a:pt x="7357173" y="3089651"/>
                </a:cubicBezTo>
                <a:cubicBezTo>
                  <a:pt x="7357794" y="3088630"/>
                  <a:pt x="7360589" y="3087910"/>
                  <a:pt x="7365558" y="3087492"/>
                </a:cubicBezTo>
                <a:cubicBezTo>
                  <a:pt x="7391050" y="3085890"/>
                  <a:pt x="7415956" y="3076461"/>
                  <a:pt x="7440276" y="3059205"/>
                </a:cubicBezTo>
                <a:cubicBezTo>
                  <a:pt x="7464596" y="3041949"/>
                  <a:pt x="7480190" y="3022853"/>
                  <a:pt x="7487056" y="3001917"/>
                </a:cubicBezTo>
                <a:cubicBezTo>
                  <a:pt x="7493923" y="2980980"/>
                  <a:pt x="7499080" y="2970512"/>
                  <a:pt x="7502528" y="2970512"/>
                </a:cubicBezTo>
                <a:cubicBezTo>
                  <a:pt x="7501216" y="2970512"/>
                  <a:pt x="7500888" y="2971055"/>
                  <a:pt x="7501544" y="2972141"/>
                </a:cubicBezTo>
                <a:cubicBezTo>
                  <a:pt x="7502199" y="2973226"/>
                  <a:pt x="7503221" y="2982475"/>
                  <a:pt x="7504608" y="2999888"/>
                </a:cubicBezTo>
                <a:cubicBezTo>
                  <a:pt x="7505996" y="3017301"/>
                  <a:pt x="7506689" y="3031652"/>
                  <a:pt x="7506689" y="3042941"/>
                </a:cubicBezTo>
                <a:cubicBezTo>
                  <a:pt x="7506689" y="3054231"/>
                  <a:pt x="7504204" y="3071757"/>
                  <a:pt x="7499236" y="3095520"/>
                </a:cubicBezTo>
                <a:cubicBezTo>
                  <a:pt x="7494268" y="3119282"/>
                  <a:pt x="7489300" y="3135523"/>
                  <a:pt x="7484331" y="3144241"/>
                </a:cubicBezTo>
                <a:cubicBezTo>
                  <a:pt x="7451862" y="3197838"/>
                  <a:pt x="7435627" y="3228415"/>
                  <a:pt x="7435627" y="3235972"/>
                </a:cubicBezTo>
                <a:cubicBezTo>
                  <a:pt x="7435627" y="3247035"/>
                  <a:pt x="7442351" y="3252566"/>
                  <a:pt x="7455800" y="3252566"/>
                </a:cubicBezTo>
                <a:cubicBezTo>
                  <a:pt x="7469248" y="3252566"/>
                  <a:pt x="7484006" y="3247949"/>
                  <a:pt x="7500072" y="3238714"/>
                </a:cubicBezTo>
                <a:cubicBezTo>
                  <a:pt x="7516138" y="3229480"/>
                  <a:pt x="7528801" y="3218991"/>
                  <a:pt x="7538058" y="3207249"/>
                </a:cubicBezTo>
                <a:cubicBezTo>
                  <a:pt x="7547316" y="3195507"/>
                  <a:pt x="7557410" y="3183115"/>
                  <a:pt x="7568339" y="3170073"/>
                </a:cubicBezTo>
                <a:cubicBezTo>
                  <a:pt x="7579268" y="3157031"/>
                  <a:pt x="7584734" y="3143643"/>
                  <a:pt x="7584734" y="3129910"/>
                </a:cubicBezTo>
                <a:cubicBezTo>
                  <a:pt x="7584734" y="3126335"/>
                  <a:pt x="7584005" y="3120780"/>
                  <a:pt x="7582548" y="3113246"/>
                </a:cubicBezTo>
                <a:cubicBezTo>
                  <a:pt x="7581092" y="3105712"/>
                  <a:pt x="7583404" y="3083946"/>
                  <a:pt x="7589488" y="3047948"/>
                </a:cubicBezTo>
                <a:cubicBezTo>
                  <a:pt x="7595570" y="3011949"/>
                  <a:pt x="7601786" y="2983787"/>
                  <a:pt x="7608136" y="2963460"/>
                </a:cubicBezTo>
                <a:cubicBezTo>
                  <a:pt x="7611480" y="2952304"/>
                  <a:pt x="7613152" y="2941976"/>
                  <a:pt x="7613152" y="2932474"/>
                </a:cubicBezTo>
                <a:cubicBezTo>
                  <a:pt x="7613152" y="2922972"/>
                  <a:pt x="7608464" y="2916251"/>
                  <a:pt x="7599091" y="2912310"/>
                </a:cubicBezTo>
                <a:cubicBezTo>
                  <a:pt x="7589716" y="2908369"/>
                  <a:pt x="7580424" y="2904668"/>
                  <a:pt x="7571212" y="2901209"/>
                </a:cubicBezTo>
                <a:cubicBezTo>
                  <a:pt x="7562001" y="2897750"/>
                  <a:pt x="7557396" y="2893814"/>
                  <a:pt x="7557396" y="2889403"/>
                </a:cubicBezTo>
                <a:cubicBezTo>
                  <a:pt x="7557396" y="2886153"/>
                  <a:pt x="7561415" y="2876991"/>
                  <a:pt x="7569454" y="2861917"/>
                </a:cubicBezTo>
                <a:cubicBezTo>
                  <a:pt x="7577492" y="2846843"/>
                  <a:pt x="7586420" y="2829126"/>
                  <a:pt x="7596234" y="2808764"/>
                </a:cubicBezTo>
                <a:cubicBezTo>
                  <a:pt x="7606050" y="2788403"/>
                  <a:pt x="7611526" y="2777656"/>
                  <a:pt x="7612664" y="2776524"/>
                </a:cubicBezTo>
                <a:cubicBezTo>
                  <a:pt x="7613802" y="2775392"/>
                  <a:pt x="7615352" y="2774826"/>
                  <a:pt x="7617313" y="2774826"/>
                </a:cubicBezTo>
                <a:cubicBezTo>
                  <a:pt x="7630430" y="2774826"/>
                  <a:pt x="7660016" y="2795551"/>
                  <a:pt x="7706067" y="2836999"/>
                </a:cubicBezTo>
                <a:cubicBezTo>
                  <a:pt x="7752118" y="2878448"/>
                  <a:pt x="7782738" y="2909527"/>
                  <a:pt x="7797928" y="2930236"/>
                </a:cubicBezTo>
                <a:cubicBezTo>
                  <a:pt x="7813118" y="2950946"/>
                  <a:pt x="7822130" y="2979428"/>
                  <a:pt x="7824962" y="3015681"/>
                </a:cubicBezTo>
                <a:cubicBezTo>
                  <a:pt x="7827550" y="3042288"/>
                  <a:pt x="7838976" y="3058430"/>
                  <a:pt x="7859239" y="3064107"/>
                </a:cubicBezTo>
                <a:cubicBezTo>
                  <a:pt x="7879502" y="3069783"/>
                  <a:pt x="7894178" y="3074717"/>
                  <a:pt x="7903268" y="3078908"/>
                </a:cubicBezTo>
                <a:cubicBezTo>
                  <a:pt x="7947346" y="3094103"/>
                  <a:pt x="7988728" y="3101701"/>
                  <a:pt x="8027413" y="3101701"/>
                </a:cubicBezTo>
                <a:cubicBezTo>
                  <a:pt x="8066098" y="3101701"/>
                  <a:pt x="8085442" y="3092519"/>
                  <a:pt x="8085442" y="3074154"/>
                </a:cubicBezTo>
                <a:cubicBezTo>
                  <a:pt x="8085442" y="3065099"/>
                  <a:pt x="8080992" y="3056123"/>
                  <a:pt x="8072094" y="3047225"/>
                </a:cubicBezTo>
                <a:cubicBezTo>
                  <a:pt x="8063196" y="3038327"/>
                  <a:pt x="8035306" y="3020693"/>
                  <a:pt x="7988425" y="2994325"/>
                </a:cubicBezTo>
                <a:cubicBezTo>
                  <a:pt x="7941544" y="2967956"/>
                  <a:pt x="7909568" y="2947478"/>
                  <a:pt x="7892498" y="2932892"/>
                </a:cubicBezTo>
                <a:cubicBezTo>
                  <a:pt x="7875428" y="2918306"/>
                  <a:pt x="7853588" y="2894386"/>
                  <a:pt x="7826982" y="2861133"/>
                </a:cubicBezTo>
                <a:cubicBezTo>
                  <a:pt x="7800375" y="2827881"/>
                  <a:pt x="7765764" y="2787811"/>
                  <a:pt x="7723149" y="2740923"/>
                </a:cubicBezTo>
                <a:cubicBezTo>
                  <a:pt x="7720514" y="2738288"/>
                  <a:pt x="7719196" y="2736036"/>
                  <a:pt x="7719196" y="2734167"/>
                </a:cubicBezTo>
                <a:cubicBezTo>
                  <a:pt x="7719196" y="2733924"/>
                  <a:pt x="7719442" y="2733590"/>
                  <a:pt x="7719936" y="2733166"/>
                </a:cubicBezTo>
                <a:cubicBezTo>
                  <a:pt x="7720430" y="2732742"/>
                  <a:pt x="7730607" y="2730644"/>
                  <a:pt x="7750470" y="2726871"/>
                </a:cubicBezTo>
                <a:cubicBezTo>
                  <a:pt x="7770332" y="2723098"/>
                  <a:pt x="7786810" y="2720852"/>
                  <a:pt x="7799904" y="2720133"/>
                </a:cubicBezTo>
                <a:cubicBezTo>
                  <a:pt x="7835752" y="2719239"/>
                  <a:pt x="7853676" y="2707154"/>
                  <a:pt x="7853676" y="2683879"/>
                </a:cubicBezTo>
                <a:cubicBezTo>
                  <a:pt x="7853676" y="2673605"/>
                  <a:pt x="7848194" y="2658978"/>
                  <a:pt x="7837229" y="2639998"/>
                </a:cubicBezTo>
                <a:cubicBezTo>
                  <a:pt x="7826266" y="2621018"/>
                  <a:pt x="7816496" y="2611528"/>
                  <a:pt x="7807924" y="2611528"/>
                </a:cubicBezTo>
                <a:cubicBezTo>
                  <a:pt x="7799350" y="2611528"/>
                  <a:pt x="7787225" y="2614079"/>
                  <a:pt x="7771548" y="2619181"/>
                </a:cubicBezTo>
                <a:cubicBezTo>
                  <a:pt x="7755870" y="2624283"/>
                  <a:pt x="7732911" y="2630659"/>
                  <a:pt x="7702671" y="2638309"/>
                </a:cubicBezTo>
                <a:cubicBezTo>
                  <a:pt x="7687551" y="2642134"/>
                  <a:pt x="7676148" y="2645003"/>
                  <a:pt x="7668462" y="2646916"/>
                </a:cubicBezTo>
                <a:lnTo>
                  <a:pt x="7659804" y="2649001"/>
                </a:lnTo>
                <a:lnTo>
                  <a:pt x="7661540" y="2645856"/>
                </a:lnTo>
                <a:cubicBezTo>
                  <a:pt x="7662087" y="2643976"/>
                  <a:pt x="7662360" y="2641705"/>
                  <a:pt x="7662360" y="2639041"/>
                </a:cubicBezTo>
                <a:cubicBezTo>
                  <a:pt x="7662360" y="2629138"/>
                  <a:pt x="7656338" y="2620255"/>
                  <a:pt x="7644294" y="2612390"/>
                </a:cubicBezTo>
                <a:cubicBezTo>
                  <a:pt x="7632250" y="2604525"/>
                  <a:pt x="7621022" y="2600593"/>
                  <a:pt x="7610610" y="2600593"/>
                </a:cubicBezTo>
                <a:cubicBezTo>
                  <a:pt x="7600196" y="2600593"/>
                  <a:pt x="7591699" y="2605062"/>
                  <a:pt x="7585116" y="2614001"/>
                </a:cubicBezTo>
                <a:cubicBezTo>
                  <a:pt x="7578534" y="2622940"/>
                  <a:pt x="7572797" y="2634400"/>
                  <a:pt x="7567904" y="2648383"/>
                </a:cubicBezTo>
                <a:cubicBezTo>
                  <a:pt x="7563011" y="2662365"/>
                  <a:pt x="7559120" y="2670439"/>
                  <a:pt x="7556229" y="2672604"/>
                </a:cubicBezTo>
                <a:cubicBezTo>
                  <a:pt x="7553338" y="2674769"/>
                  <a:pt x="7541277" y="2678249"/>
                  <a:pt x="7520044" y="2683043"/>
                </a:cubicBezTo>
                <a:cubicBezTo>
                  <a:pt x="7498812" y="2687837"/>
                  <a:pt x="7481312" y="2690235"/>
                  <a:pt x="7467544" y="2690235"/>
                </a:cubicBezTo>
                <a:cubicBezTo>
                  <a:pt x="7466198" y="2690293"/>
                  <a:pt x="7457992" y="2689941"/>
                  <a:pt x="7442923" y="2689181"/>
                </a:cubicBezTo>
                <a:lnTo>
                  <a:pt x="7433894" y="2689610"/>
                </a:lnTo>
                <a:lnTo>
                  <a:pt x="7434966" y="2679491"/>
                </a:lnTo>
                <a:cubicBezTo>
                  <a:pt x="7434966" y="2652408"/>
                  <a:pt x="7424326" y="2638866"/>
                  <a:pt x="7403048" y="2638866"/>
                </a:cubicBezTo>
                <a:cubicBezTo>
                  <a:pt x="7396675" y="2638866"/>
                  <a:pt x="7390571" y="2639958"/>
                  <a:pt x="7384738" y="2642140"/>
                </a:cubicBezTo>
                <a:cubicBezTo>
                  <a:pt x="7378905" y="2644323"/>
                  <a:pt x="7375530" y="2645414"/>
                  <a:pt x="7374612" y="2645414"/>
                </a:cubicBezTo>
                <a:cubicBezTo>
                  <a:pt x="7374752" y="2645414"/>
                  <a:pt x="7374793" y="2643684"/>
                  <a:pt x="7374734" y="2640225"/>
                </a:cubicBezTo>
                <a:lnTo>
                  <a:pt x="7375744" y="2562703"/>
                </a:lnTo>
                <a:cubicBezTo>
                  <a:pt x="7376465" y="2532056"/>
                  <a:pt x="7378307" y="2508656"/>
                  <a:pt x="7381273" y="2492502"/>
                </a:cubicBezTo>
                <a:cubicBezTo>
                  <a:pt x="7384239" y="2476349"/>
                  <a:pt x="7389372" y="2465393"/>
                  <a:pt x="7396675" y="2459636"/>
                </a:cubicBezTo>
                <a:cubicBezTo>
                  <a:pt x="7403977" y="2453878"/>
                  <a:pt x="7407627" y="2446939"/>
                  <a:pt x="7407627" y="2438819"/>
                </a:cubicBezTo>
                <a:cubicBezTo>
                  <a:pt x="7407627" y="2430698"/>
                  <a:pt x="7398901" y="2420465"/>
                  <a:pt x="7381447" y="2408120"/>
                </a:cubicBezTo>
                <a:cubicBezTo>
                  <a:pt x="7363993" y="2395774"/>
                  <a:pt x="7348493" y="2389601"/>
                  <a:pt x="7334946" y="2389601"/>
                </a:cubicBezTo>
                <a:close/>
                <a:moveTo>
                  <a:pt x="7720084" y="2439889"/>
                </a:moveTo>
                <a:cubicBezTo>
                  <a:pt x="7702984" y="2439889"/>
                  <a:pt x="7662778" y="2462256"/>
                  <a:pt x="7599465" y="2506990"/>
                </a:cubicBezTo>
                <a:cubicBezTo>
                  <a:pt x="7536152" y="2551724"/>
                  <a:pt x="7504495" y="2579343"/>
                  <a:pt x="7504495" y="2589849"/>
                </a:cubicBezTo>
                <a:cubicBezTo>
                  <a:pt x="7504495" y="2598022"/>
                  <a:pt x="7507830" y="2603928"/>
                  <a:pt x="7514499" y="2607567"/>
                </a:cubicBezTo>
                <a:cubicBezTo>
                  <a:pt x="7521168" y="2611206"/>
                  <a:pt x="7528914" y="2613026"/>
                  <a:pt x="7537736" y="2613026"/>
                </a:cubicBezTo>
                <a:cubicBezTo>
                  <a:pt x="7546558" y="2613026"/>
                  <a:pt x="7556327" y="2610440"/>
                  <a:pt x="7567042" y="2605268"/>
                </a:cubicBezTo>
                <a:cubicBezTo>
                  <a:pt x="7577757" y="2600097"/>
                  <a:pt x="7588248" y="2596626"/>
                  <a:pt x="7598516" y="2594855"/>
                </a:cubicBezTo>
                <a:cubicBezTo>
                  <a:pt x="7608784" y="2593085"/>
                  <a:pt x="7623590" y="2588976"/>
                  <a:pt x="7642936" y="2582527"/>
                </a:cubicBezTo>
                <a:cubicBezTo>
                  <a:pt x="7662282" y="2576079"/>
                  <a:pt x="7675310" y="2570991"/>
                  <a:pt x="7682020" y="2567265"/>
                </a:cubicBezTo>
                <a:cubicBezTo>
                  <a:pt x="7688730" y="2563538"/>
                  <a:pt x="7700234" y="2558552"/>
                  <a:pt x="7716532" y="2552307"/>
                </a:cubicBezTo>
                <a:cubicBezTo>
                  <a:pt x="7732830" y="2546062"/>
                  <a:pt x="7747190" y="2541981"/>
                  <a:pt x="7759611" y="2540066"/>
                </a:cubicBezTo>
                <a:cubicBezTo>
                  <a:pt x="7772032" y="2538150"/>
                  <a:pt x="7778243" y="2531229"/>
                  <a:pt x="7778243" y="2519301"/>
                </a:cubicBezTo>
                <a:cubicBezTo>
                  <a:pt x="7778243" y="2507373"/>
                  <a:pt x="7772802" y="2491156"/>
                  <a:pt x="7761918" y="2470649"/>
                </a:cubicBezTo>
                <a:cubicBezTo>
                  <a:pt x="7751036" y="2450143"/>
                  <a:pt x="7737090" y="2439889"/>
                  <a:pt x="7720084" y="2439889"/>
                </a:cubicBezTo>
                <a:close/>
                <a:moveTo>
                  <a:pt x="7675054" y="2872809"/>
                </a:moveTo>
                <a:cubicBezTo>
                  <a:pt x="7659023" y="2872809"/>
                  <a:pt x="7651366" y="2882217"/>
                  <a:pt x="7652086" y="2901035"/>
                </a:cubicBezTo>
                <a:lnTo>
                  <a:pt x="7652086" y="2995448"/>
                </a:lnTo>
                <a:cubicBezTo>
                  <a:pt x="7652086" y="3126439"/>
                  <a:pt x="7653036" y="3206390"/>
                  <a:pt x="7654934" y="3235302"/>
                </a:cubicBezTo>
                <a:cubicBezTo>
                  <a:pt x="7656832" y="3264213"/>
                  <a:pt x="7660334" y="3281791"/>
                  <a:pt x="7665442" y="3288037"/>
                </a:cubicBezTo>
                <a:cubicBezTo>
                  <a:pt x="7670550" y="3294282"/>
                  <a:pt x="7681604" y="3297405"/>
                  <a:pt x="7698605" y="3297405"/>
                </a:cubicBezTo>
                <a:cubicBezTo>
                  <a:pt x="7715606" y="3297405"/>
                  <a:pt x="7726968" y="3294021"/>
                  <a:pt x="7732691" y="3287253"/>
                </a:cubicBezTo>
                <a:cubicBezTo>
                  <a:pt x="7738414" y="3280485"/>
                  <a:pt x="7743574" y="3264628"/>
                  <a:pt x="7748171" y="3239681"/>
                </a:cubicBezTo>
                <a:cubicBezTo>
                  <a:pt x="7752768" y="3214734"/>
                  <a:pt x="7756378" y="3177378"/>
                  <a:pt x="7759002" y="3127611"/>
                </a:cubicBezTo>
                <a:cubicBezTo>
                  <a:pt x="7761625" y="3077845"/>
                  <a:pt x="7762937" y="3037450"/>
                  <a:pt x="7762937" y="3006427"/>
                </a:cubicBezTo>
                <a:cubicBezTo>
                  <a:pt x="7762937" y="2975403"/>
                  <a:pt x="7764644" y="2951364"/>
                  <a:pt x="7768056" y="2934311"/>
                </a:cubicBezTo>
                <a:cubicBezTo>
                  <a:pt x="7771202" y="2914472"/>
                  <a:pt x="7760496" y="2899262"/>
                  <a:pt x="7735938" y="2888681"/>
                </a:cubicBezTo>
                <a:cubicBezTo>
                  <a:pt x="7711380" y="2878099"/>
                  <a:pt x="7691086" y="2872809"/>
                  <a:pt x="7675054" y="2872809"/>
                </a:cubicBezTo>
                <a:close/>
                <a:moveTo>
                  <a:pt x="4247483" y="2386310"/>
                </a:moveTo>
                <a:cubicBezTo>
                  <a:pt x="4238104" y="2386310"/>
                  <a:pt x="4231562" y="2389404"/>
                  <a:pt x="4227859" y="2395591"/>
                </a:cubicBezTo>
                <a:cubicBezTo>
                  <a:pt x="4224156" y="2401778"/>
                  <a:pt x="4222304" y="2414255"/>
                  <a:pt x="4222304" y="2433020"/>
                </a:cubicBezTo>
                <a:cubicBezTo>
                  <a:pt x="4222304" y="2451785"/>
                  <a:pt x="4220482" y="2481210"/>
                  <a:pt x="4216836" y="2521295"/>
                </a:cubicBezTo>
                <a:lnTo>
                  <a:pt x="4210342" y="2598120"/>
                </a:lnTo>
                <a:cubicBezTo>
                  <a:pt x="4209843" y="2605910"/>
                  <a:pt x="4207999" y="2610275"/>
                  <a:pt x="4204813" y="2611215"/>
                </a:cubicBezTo>
                <a:cubicBezTo>
                  <a:pt x="4201626" y="2612155"/>
                  <a:pt x="4197500" y="2612625"/>
                  <a:pt x="4192432" y="2612625"/>
                </a:cubicBezTo>
                <a:cubicBezTo>
                  <a:pt x="4187365" y="2612625"/>
                  <a:pt x="4179184" y="2608435"/>
                  <a:pt x="4167889" y="2600053"/>
                </a:cubicBezTo>
                <a:cubicBezTo>
                  <a:pt x="4156594" y="2591672"/>
                  <a:pt x="4143877" y="2587481"/>
                  <a:pt x="4129737" y="2587481"/>
                </a:cubicBezTo>
                <a:cubicBezTo>
                  <a:pt x="4115598" y="2587481"/>
                  <a:pt x="4106735" y="2594626"/>
                  <a:pt x="4103148" y="2608916"/>
                </a:cubicBezTo>
                <a:cubicBezTo>
                  <a:pt x="4090344" y="2650870"/>
                  <a:pt x="4069779" y="2696637"/>
                  <a:pt x="4041454" y="2746217"/>
                </a:cubicBezTo>
                <a:cubicBezTo>
                  <a:pt x="4038111" y="2751778"/>
                  <a:pt x="4036439" y="2757599"/>
                  <a:pt x="4036439" y="2763682"/>
                </a:cubicBezTo>
                <a:cubicBezTo>
                  <a:pt x="4036439" y="2780584"/>
                  <a:pt x="4046719" y="2789035"/>
                  <a:pt x="4067277" y="2789035"/>
                </a:cubicBezTo>
                <a:cubicBezTo>
                  <a:pt x="4074521" y="2789035"/>
                  <a:pt x="4081388" y="2786949"/>
                  <a:pt x="4087877" y="2782775"/>
                </a:cubicBezTo>
                <a:cubicBezTo>
                  <a:pt x="4094366" y="2778602"/>
                  <a:pt x="4104181" y="2769945"/>
                  <a:pt x="4117322" y="2756804"/>
                </a:cubicBezTo>
                <a:cubicBezTo>
                  <a:pt x="4130463" y="2743663"/>
                  <a:pt x="4140078" y="2732449"/>
                  <a:pt x="4146166" y="2723162"/>
                </a:cubicBezTo>
                <a:cubicBezTo>
                  <a:pt x="4152255" y="2713875"/>
                  <a:pt x="4155099" y="2709232"/>
                  <a:pt x="4154699" y="2709232"/>
                </a:cubicBezTo>
                <a:cubicBezTo>
                  <a:pt x="4154298" y="2709232"/>
                  <a:pt x="4156611" y="2711243"/>
                  <a:pt x="4161638" y="2715266"/>
                </a:cubicBezTo>
                <a:cubicBezTo>
                  <a:pt x="4166664" y="2719288"/>
                  <a:pt x="4173618" y="2723113"/>
                  <a:pt x="4182498" y="2726741"/>
                </a:cubicBezTo>
                <a:cubicBezTo>
                  <a:pt x="4191379" y="2730368"/>
                  <a:pt x="4196493" y="2732182"/>
                  <a:pt x="4197839" y="2732182"/>
                </a:cubicBezTo>
                <a:cubicBezTo>
                  <a:pt x="4199186" y="2732182"/>
                  <a:pt x="4199955" y="2732504"/>
                  <a:pt x="4200146" y="2733149"/>
                </a:cubicBezTo>
                <a:cubicBezTo>
                  <a:pt x="4200338" y="2733793"/>
                  <a:pt x="4200434" y="2740259"/>
                  <a:pt x="4200434" y="2752547"/>
                </a:cubicBezTo>
                <a:cubicBezTo>
                  <a:pt x="4200434" y="2764834"/>
                  <a:pt x="4199691" y="2771228"/>
                  <a:pt x="4198205" y="2771727"/>
                </a:cubicBezTo>
                <a:cubicBezTo>
                  <a:pt x="4196719" y="2772226"/>
                  <a:pt x="4174456" y="2777720"/>
                  <a:pt x="4131418" y="2788208"/>
                </a:cubicBezTo>
                <a:cubicBezTo>
                  <a:pt x="4088379" y="2798697"/>
                  <a:pt x="4057155" y="2803941"/>
                  <a:pt x="4037745" y="2803941"/>
                </a:cubicBezTo>
                <a:cubicBezTo>
                  <a:pt x="4036468" y="2803941"/>
                  <a:pt x="4035101" y="2796288"/>
                  <a:pt x="4033644" y="2780982"/>
                </a:cubicBezTo>
                <a:cubicBezTo>
                  <a:pt x="4032187" y="2765676"/>
                  <a:pt x="4026891" y="2758023"/>
                  <a:pt x="4017755" y="2758023"/>
                </a:cubicBezTo>
                <a:cubicBezTo>
                  <a:pt x="4008619" y="2758023"/>
                  <a:pt x="3999857" y="2759480"/>
                  <a:pt x="3991470" y="2762394"/>
                </a:cubicBezTo>
                <a:cubicBezTo>
                  <a:pt x="3983083" y="2765307"/>
                  <a:pt x="3978350" y="2766764"/>
                  <a:pt x="3977270" y="2766764"/>
                </a:cubicBezTo>
                <a:cubicBezTo>
                  <a:pt x="3976191" y="2766764"/>
                  <a:pt x="3975651" y="2764593"/>
                  <a:pt x="3975651" y="2760252"/>
                </a:cubicBezTo>
                <a:cubicBezTo>
                  <a:pt x="3975651" y="2755910"/>
                  <a:pt x="3977020" y="2748565"/>
                  <a:pt x="3979760" y="2738216"/>
                </a:cubicBezTo>
                <a:cubicBezTo>
                  <a:pt x="3982500" y="2727867"/>
                  <a:pt x="3985350" y="2721705"/>
                  <a:pt x="3988310" y="2719732"/>
                </a:cubicBezTo>
                <a:cubicBezTo>
                  <a:pt x="4019107" y="2697629"/>
                  <a:pt x="4038543" y="2682538"/>
                  <a:pt x="4046617" y="2674458"/>
                </a:cubicBezTo>
                <a:cubicBezTo>
                  <a:pt x="4054691" y="2666379"/>
                  <a:pt x="4058728" y="2657826"/>
                  <a:pt x="4058728" y="2648801"/>
                </a:cubicBezTo>
                <a:cubicBezTo>
                  <a:pt x="4058728" y="2639775"/>
                  <a:pt x="4057709" y="2629327"/>
                  <a:pt x="4055672" y="2617457"/>
                </a:cubicBezTo>
                <a:cubicBezTo>
                  <a:pt x="4053634" y="2605588"/>
                  <a:pt x="4050584" y="2597624"/>
                  <a:pt x="4046521" y="2593567"/>
                </a:cubicBezTo>
                <a:cubicBezTo>
                  <a:pt x="4042458" y="2589510"/>
                  <a:pt x="4035893" y="2587481"/>
                  <a:pt x="4026827" y="2587481"/>
                </a:cubicBezTo>
                <a:cubicBezTo>
                  <a:pt x="3991375" y="2587481"/>
                  <a:pt x="3964922" y="2590450"/>
                  <a:pt x="3947468" y="2596388"/>
                </a:cubicBezTo>
                <a:cubicBezTo>
                  <a:pt x="3930014" y="2602326"/>
                  <a:pt x="3914439" y="2606151"/>
                  <a:pt x="3900741" y="2607863"/>
                </a:cubicBezTo>
                <a:cubicBezTo>
                  <a:pt x="3887042" y="2609575"/>
                  <a:pt x="3867163" y="2610431"/>
                  <a:pt x="3841101" y="2610431"/>
                </a:cubicBezTo>
                <a:cubicBezTo>
                  <a:pt x="3815040" y="2610431"/>
                  <a:pt x="3797534" y="2611325"/>
                  <a:pt x="3788584" y="2613113"/>
                </a:cubicBezTo>
                <a:cubicBezTo>
                  <a:pt x="3779634" y="2614901"/>
                  <a:pt x="3775159" y="2620061"/>
                  <a:pt x="3775159" y="2628593"/>
                </a:cubicBezTo>
                <a:cubicBezTo>
                  <a:pt x="3775159" y="2637125"/>
                  <a:pt x="3780603" y="2656973"/>
                  <a:pt x="3791492" y="2688136"/>
                </a:cubicBezTo>
                <a:cubicBezTo>
                  <a:pt x="3802381" y="2719300"/>
                  <a:pt x="3809593" y="2737531"/>
                  <a:pt x="3813128" y="2742830"/>
                </a:cubicBezTo>
                <a:cubicBezTo>
                  <a:pt x="3816662" y="2748129"/>
                  <a:pt x="3821999" y="2750779"/>
                  <a:pt x="3829139" y="2750779"/>
                </a:cubicBezTo>
                <a:cubicBezTo>
                  <a:pt x="3836278" y="2750779"/>
                  <a:pt x="3842767" y="2749868"/>
                  <a:pt x="3848606" y="2748045"/>
                </a:cubicBezTo>
                <a:cubicBezTo>
                  <a:pt x="3854445" y="2746223"/>
                  <a:pt x="3858923" y="2745311"/>
                  <a:pt x="3862040" y="2745311"/>
                </a:cubicBezTo>
                <a:cubicBezTo>
                  <a:pt x="3865157" y="2745311"/>
                  <a:pt x="3867128" y="2746133"/>
                  <a:pt x="3867952" y="2747775"/>
                </a:cubicBezTo>
                <a:cubicBezTo>
                  <a:pt x="3868776" y="2749418"/>
                  <a:pt x="3869188" y="2762370"/>
                  <a:pt x="3869188" y="2786632"/>
                </a:cubicBezTo>
                <a:cubicBezTo>
                  <a:pt x="3869188" y="2795153"/>
                  <a:pt x="3867000" y="2800992"/>
                  <a:pt x="3862624" y="2804150"/>
                </a:cubicBezTo>
                <a:cubicBezTo>
                  <a:pt x="3858247" y="2807307"/>
                  <a:pt x="3843742" y="2810697"/>
                  <a:pt x="3819109" y="2814319"/>
                </a:cubicBezTo>
                <a:cubicBezTo>
                  <a:pt x="3794476" y="2817941"/>
                  <a:pt x="3777895" y="2820506"/>
                  <a:pt x="3769369" y="2822015"/>
                </a:cubicBezTo>
                <a:cubicBezTo>
                  <a:pt x="3760842" y="2823524"/>
                  <a:pt x="3756579" y="2828568"/>
                  <a:pt x="3756579" y="2837147"/>
                </a:cubicBezTo>
                <a:cubicBezTo>
                  <a:pt x="3756579" y="2845726"/>
                  <a:pt x="3760195" y="2860443"/>
                  <a:pt x="3767427" y="2881297"/>
                </a:cubicBezTo>
                <a:cubicBezTo>
                  <a:pt x="3774659" y="2902152"/>
                  <a:pt x="3782577" y="2912580"/>
                  <a:pt x="3791179" y="2912580"/>
                </a:cubicBezTo>
                <a:cubicBezTo>
                  <a:pt x="3799780" y="2912580"/>
                  <a:pt x="3807500" y="2910104"/>
                  <a:pt x="3814338" y="2905153"/>
                </a:cubicBezTo>
                <a:cubicBezTo>
                  <a:pt x="3821175" y="2900202"/>
                  <a:pt x="3830917" y="2896191"/>
                  <a:pt x="3843565" y="2893121"/>
                </a:cubicBezTo>
                <a:cubicBezTo>
                  <a:pt x="3856213" y="2890050"/>
                  <a:pt x="3863279" y="2888515"/>
                  <a:pt x="3864765" y="2888515"/>
                </a:cubicBezTo>
                <a:cubicBezTo>
                  <a:pt x="3866251" y="2888515"/>
                  <a:pt x="3866994" y="2890634"/>
                  <a:pt x="3866994" y="2894871"/>
                </a:cubicBezTo>
                <a:lnTo>
                  <a:pt x="3865897" y="2951567"/>
                </a:lnTo>
                <a:cubicBezTo>
                  <a:pt x="3865897" y="2959229"/>
                  <a:pt x="3864243" y="2964163"/>
                  <a:pt x="3860935" y="2966368"/>
                </a:cubicBezTo>
                <a:cubicBezTo>
                  <a:pt x="3836208" y="2982841"/>
                  <a:pt x="3808252" y="3002825"/>
                  <a:pt x="3777065" y="3026321"/>
                </a:cubicBezTo>
                <a:cubicBezTo>
                  <a:pt x="3745879" y="3049817"/>
                  <a:pt x="3727561" y="3064287"/>
                  <a:pt x="3722110" y="3069731"/>
                </a:cubicBezTo>
                <a:cubicBezTo>
                  <a:pt x="3716660" y="3075176"/>
                  <a:pt x="3713935" y="3082135"/>
                  <a:pt x="3713935" y="3090609"/>
                </a:cubicBezTo>
                <a:cubicBezTo>
                  <a:pt x="3713935" y="3099083"/>
                  <a:pt x="3721806" y="3110341"/>
                  <a:pt x="3737547" y="3124381"/>
                </a:cubicBezTo>
                <a:cubicBezTo>
                  <a:pt x="3753288" y="3138422"/>
                  <a:pt x="3766026" y="3145442"/>
                  <a:pt x="3775760" y="3145442"/>
                </a:cubicBezTo>
                <a:cubicBezTo>
                  <a:pt x="3785493" y="3145442"/>
                  <a:pt x="3792821" y="3143965"/>
                  <a:pt x="3797743" y="3141011"/>
                </a:cubicBezTo>
                <a:cubicBezTo>
                  <a:pt x="3802665" y="3138056"/>
                  <a:pt x="3817521" y="3124550"/>
                  <a:pt x="3842311" y="3100491"/>
                </a:cubicBezTo>
                <a:cubicBezTo>
                  <a:pt x="3867102" y="3076432"/>
                  <a:pt x="3892905" y="3053601"/>
                  <a:pt x="3919721" y="3031997"/>
                </a:cubicBezTo>
                <a:cubicBezTo>
                  <a:pt x="3946536" y="3010394"/>
                  <a:pt x="3967272" y="2988050"/>
                  <a:pt x="3981928" y="2964966"/>
                </a:cubicBezTo>
                <a:cubicBezTo>
                  <a:pt x="3996584" y="2941883"/>
                  <a:pt x="4006672" y="2927581"/>
                  <a:pt x="4012192" y="2922061"/>
                </a:cubicBezTo>
                <a:cubicBezTo>
                  <a:pt x="4017712" y="2916541"/>
                  <a:pt x="4020471" y="2909686"/>
                  <a:pt x="4020471" y="2901496"/>
                </a:cubicBezTo>
                <a:cubicBezTo>
                  <a:pt x="4020471" y="2893307"/>
                  <a:pt x="4015587" y="2889212"/>
                  <a:pt x="4005819" y="2889212"/>
                </a:cubicBezTo>
                <a:cubicBezTo>
                  <a:pt x="3996050" y="2889212"/>
                  <a:pt x="3984607" y="2892491"/>
                  <a:pt x="3971489" y="2899050"/>
                </a:cubicBezTo>
                <a:cubicBezTo>
                  <a:pt x="3970026" y="2899781"/>
                  <a:pt x="3969887" y="2900147"/>
                  <a:pt x="3971071" y="2900147"/>
                </a:cubicBezTo>
                <a:cubicBezTo>
                  <a:pt x="3971942" y="2900147"/>
                  <a:pt x="3972377" y="2891098"/>
                  <a:pt x="3972377" y="2873000"/>
                </a:cubicBezTo>
                <a:cubicBezTo>
                  <a:pt x="3972377" y="2867312"/>
                  <a:pt x="3974240" y="2864044"/>
                  <a:pt x="3977967" y="2863197"/>
                </a:cubicBezTo>
                <a:cubicBezTo>
                  <a:pt x="3986000" y="2861194"/>
                  <a:pt x="3993273" y="2858758"/>
                  <a:pt x="3999785" y="2855888"/>
                </a:cubicBezTo>
                <a:lnTo>
                  <a:pt x="4013049" y="2848269"/>
                </a:lnTo>
                <a:lnTo>
                  <a:pt x="4021565" y="2869880"/>
                </a:lnTo>
                <a:cubicBezTo>
                  <a:pt x="4031057" y="2890325"/>
                  <a:pt x="4040827" y="2900547"/>
                  <a:pt x="4050874" y="2900547"/>
                </a:cubicBezTo>
                <a:cubicBezTo>
                  <a:pt x="4056412" y="2900547"/>
                  <a:pt x="4061932" y="2898382"/>
                  <a:pt x="4067434" y="2894052"/>
                </a:cubicBezTo>
                <a:cubicBezTo>
                  <a:pt x="4072936" y="2889722"/>
                  <a:pt x="4089011" y="2883526"/>
                  <a:pt x="4115659" y="2875464"/>
                </a:cubicBezTo>
                <a:cubicBezTo>
                  <a:pt x="4142306" y="2867402"/>
                  <a:pt x="4157084" y="2863371"/>
                  <a:pt x="4159992" y="2863371"/>
                </a:cubicBezTo>
                <a:cubicBezTo>
                  <a:pt x="4162900" y="2863371"/>
                  <a:pt x="4164354" y="2863301"/>
                  <a:pt x="4164354" y="2863162"/>
                </a:cubicBezTo>
                <a:cubicBezTo>
                  <a:pt x="4164354" y="2874713"/>
                  <a:pt x="4138429" y="2909611"/>
                  <a:pt x="4086580" y="2967857"/>
                </a:cubicBezTo>
                <a:cubicBezTo>
                  <a:pt x="4034730" y="3026103"/>
                  <a:pt x="3971576" y="3072047"/>
                  <a:pt x="3897119" y="3105689"/>
                </a:cubicBezTo>
                <a:cubicBezTo>
                  <a:pt x="3881412" y="3113548"/>
                  <a:pt x="3873559" y="3123084"/>
                  <a:pt x="3873559" y="3134298"/>
                </a:cubicBezTo>
                <a:cubicBezTo>
                  <a:pt x="3873559" y="3153383"/>
                  <a:pt x="3894037" y="3162925"/>
                  <a:pt x="3934992" y="3162925"/>
                </a:cubicBezTo>
                <a:cubicBezTo>
                  <a:pt x="3954180" y="3162925"/>
                  <a:pt x="3972078" y="3160751"/>
                  <a:pt x="3988684" y="3156404"/>
                </a:cubicBezTo>
                <a:cubicBezTo>
                  <a:pt x="4005290" y="3152056"/>
                  <a:pt x="4018129" y="3145782"/>
                  <a:pt x="4027202" y="3137580"/>
                </a:cubicBezTo>
                <a:cubicBezTo>
                  <a:pt x="4036274" y="3129379"/>
                  <a:pt x="4043401" y="3118240"/>
                  <a:pt x="4048585" y="3104165"/>
                </a:cubicBezTo>
                <a:cubicBezTo>
                  <a:pt x="4053768" y="3090090"/>
                  <a:pt x="4060512" y="3078400"/>
                  <a:pt x="4068818" y="3069096"/>
                </a:cubicBezTo>
                <a:cubicBezTo>
                  <a:pt x="4077124" y="3059791"/>
                  <a:pt x="4098609" y="3041058"/>
                  <a:pt x="4133272" y="3012895"/>
                </a:cubicBezTo>
                <a:lnTo>
                  <a:pt x="4206319" y="2946256"/>
                </a:lnTo>
                <a:cubicBezTo>
                  <a:pt x="4212321" y="2946396"/>
                  <a:pt x="4214129" y="2946465"/>
                  <a:pt x="4211743" y="2946465"/>
                </a:cubicBezTo>
                <a:cubicBezTo>
                  <a:pt x="4209358" y="2946465"/>
                  <a:pt x="4208177" y="2946512"/>
                  <a:pt x="4208200" y="2946605"/>
                </a:cubicBezTo>
                <a:cubicBezTo>
                  <a:pt x="4208223" y="2946697"/>
                  <a:pt x="4209485" y="2961411"/>
                  <a:pt x="4211987" y="2990746"/>
                </a:cubicBezTo>
                <a:cubicBezTo>
                  <a:pt x="4214489" y="3020081"/>
                  <a:pt x="4215740" y="3045394"/>
                  <a:pt x="4215740" y="3066684"/>
                </a:cubicBezTo>
                <a:cubicBezTo>
                  <a:pt x="4215740" y="3087974"/>
                  <a:pt x="4214872" y="3110245"/>
                  <a:pt x="4213136" y="3133497"/>
                </a:cubicBezTo>
                <a:cubicBezTo>
                  <a:pt x="4211401" y="3156749"/>
                  <a:pt x="4206955" y="3171956"/>
                  <a:pt x="4199798" y="3179119"/>
                </a:cubicBezTo>
                <a:cubicBezTo>
                  <a:pt x="4192641" y="3186281"/>
                  <a:pt x="4180612" y="3189863"/>
                  <a:pt x="4163710" y="3189863"/>
                </a:cubicBezTo>
                <a:cubicBezTo>
                  <a:pt x="4146808" y="3189863"/>
                  <a:pt x="4129790" y="3187857"/>
                  <a:pt x="4112655" y="3183846"/>
                </a:cubicBezTo>
                <a:cubicBezTo>
                  <a:pt x="4095521" y="3179836"/>
                  <a:pt x="4083091" y="3177830"/>
                  <a:pt x="4075366" y="3177830"/>
                </a:cubicBezTo>
                <a:cubicBezTo>
                  <a:pt x="4067640" y="3177830"/>
                  <a:pt x="4063777" y="3182630"/>
                  <a:pt x="4063777" y="3192231"/>
                </a:cubicBezTo>
                <a:cubicBezTo>
                  <a:pt x="4063777" y="3201727"/>
                  <a:pt x="4073044" y="3216748"/>
                  <a:pt x="4091577" y="3237295"/>
                </a:cubicBezTo>
                <a:cubicBezTo>
                  <a:pt x="4110110" y="3257843"/>
                  <a:pt x="4135785" y="3270954"/>
                  <a:pt x="4168603" y="3276631"/>
                </a:cubicBezTo>
                <a:cubicBezTo>
                  <a:pt x="4175185" y="3278001"/>
                  <a:pt x="4188840" y="3282659"/>
                  <a:pt x="4209567" y="3290605"/>
                </a:cubicBezTo>
                <a:cubicBezTo>
                  <a:pt x="4230294" y="3298551"/>
                  <a:pt x="4243891" y="3304950"/>
                  <a:pt x="4250357" y="3309803"/>
                </a:cubicBezTo>
                <a:cubicBezTo>
                  <a:pt x="4256823" y="3314655"/>
                  <a:pt x="4264304" y="3317081"/>
                  <a:pt x="4272802" y="3317081"/>
                </a:cubicBezTo>
                <a:cubicBezTo>
                  <a:pt x="4291167" y="3317081"/>
                  <a:pt x="4300349" y="3303888"/>
                  <a:pt x="4300349" y="3277502"/>
                </a:cubicBezTo>
                <a:cubicBezTo>
                  <a:pt x="4300349" y="3273137"/>
                  <a:pt x="4299438" y="3264393"/>
                  <a:pt x="4297615" y="3251269"/>
                </a:cubicBezTo>
                <a:cubicBezTo>
                  <a:pt x="4295793" y="3238146"/>
                  <a:pt x="4294881" y="3212711"/>
                  <a:pt x="4294881" y="3174966"/>
                </a:cubicBezTo>
                <a:cubicBezTo>
                  <a:pt x="4294881" y="3137221"/>
                  <a:pt x="4295926" y="3092231"/>
                  <a:pt x="4298016" y="3039999"/>
                </a:cubicBezTo>
                <a:cubicBezTo>
                  <a:pt x="4300105" y="2987766"/>
                  <a:pt x="4301536" y="2960941"/>
                  <a:pt x="4302308" y="2959525"/>
                </a:cubicBezTo>
                <a:cubicBezTo>
                  <a:pt x="4303080" y="2958109"/>
                  <a:pt x="4304806" y="2957401"/>
                  <a:pt x="4307488" y="2957401"/>
                </a:cubicBezTo>
                <a:cubicBezTo>
                  <a:pt x="4310170" y="2957401"/>
                  <a:pt x="4321535" y="2964534"/>
                  <a:pt x="4341582" y="2978801"/>
                </a:cubicBezTo>
                <a:cubicBezTo>
                  <a:pt x="4361631" y="2993068"/>
                  <a:pt x="4378748" y="3011970"/>
                  <a:pt x="4392933" y="3035506"/>
                </a:cubicBezTo>
                <a:cubicBezTo>
                  <a:pt x="4407119" y="3059042"/>
                  <a:pt x="4417091" y="3084863"/>
                  <a:pt x="4422848" y="3112967"/>
                </a:cubicBezTo>
                <a:cubicBezTo>
                  <a:pt x="4424474" y="3121883"/>
                  <a:pt x="4427628" y="3128975"/>
                  <a:pt x="4432312" y="3134246"/>
                </a:cubicBezTo>
                <a:cubicBezTo>
                  <a:pt x="4436997" y="3139516"/>
                  <a:pt x="4444397" y="3142151"/>
                  <a:pt x="4454514" y="3142151"/>
                </a:cubicBezTo>
                <a:cubicBezTo>
                  <a:pt x="4464631" y="3142151"/>
                  <a:pt x="4476817" y="3144531"/>
                  <a:pt x="4491072" y="3149291"/>
                </a:cubicBezTo>
                <a:cubicBezTo>
                  <a:pt x="4524911" y="3160574"/>
                  <a:pt x="4567544" y="3166216"/>
                  <a:pt x="4618970" y="3166216"/>
                </a:cubicBezTo>
                <a:cubicBezTo>
                  <a:pt x="4670396" y="3166216"/>
                  <a:pt x="4696109" y="3155937"/>
                  <a:pt x="4696109" y="3135378"/>
                </a:cubicBezTo>
                <a:cubicBezTo>
                  <a:pt x="4696109" y="3123363"/>
                  <a:pt x="4684222" y="3109630"/>
                  <a:pt x="4660447" y="3094179"/>
                </a:cubicBezTo>
                <a:cubicBezTo>
                  <a:pt x="4636673" y="3078728"/>
                  <a:pt x="4616045" y="3067206"/>
                  <a:pt x="4598562" y="3059614"/>
                </a:cubicBezTo>
                <a:cubicBezTo>
                  <a:pt x="4501735" y="3018009"/>
                  <a:pt x="4430011" y="2973191"/>
                  <a:pt x="4383391" y="2925161"/>
                </a:cubicBezTo>
                <a:cubicBezTo>
                  <a:pt x="4336771" y="2877130"/>
                  <a:pt x="4313461" y="2847357"/>
                  <a:pt x="4313461" y="2835841"/>
                </a:cubicBezTo>
                <a:cubicBezTo>
                  <a:pt x="4313461" y="2835911"/>
                  <a:pt x="4313757" y="2835502"/>
                  <a:pt x="4314349" y="2834614"/>
                </a:cubicBezTo>
                <a:cubicBezTo>
                  <a:pt x="4314941" y="2833725"/>
                  <a:pt x="4327835" y="2831920"/>
                  <a:pt x="4353031" y="2829198"/>
                </a:cubicBezTo>
                <a:cubicBezTo>
                  <a:pt x="4378228" y="2826476"/>
                  <a:pt x="4397582" y="2825115"/>
                  <a:pt x="4411095" y="2825115"/>
                </a:cubicBezTo>
                <a:lnTo>
                  <a:pt x="4445938" y="2827291"/>
                </a:lnTo>
                <a:cubicBezTo>
                  <a:pt x="4459717" y="2827291"/>
                  <a:pt x="4468778" y="2824192"/>
                  <a:pt x="4473120" y="2817993"/>
                </a:cubicBezTo>
                <a:cubicBezTo>
                  <a:pt x="4477461" y="2811794"/>
                  <a:pt x="4479632" y="2800896"/>
                  <a:pt x="4479632" y="2785300"/>
                </a:cubicBezTo>
                <a:cubicBezTo>
                  <a:pt x="4479632" y="2769704"/>
                  <a:pt x="4473105" y="2753060"/>
                  <a:pt x="4460051" y="2735369"/>
                </a:cubicBezTo>
                <a:cubicBezTo>
                  <a:pt x="4446997" y="2717677"/>
                  <a:pt x="4436288" y="2708831"/>
                  <a:pt x="4427924" y="2708831"/>
                </a:cubicBezTo>
                <a:cubicBezTo>
                  <a:pt x="4419560" y="2708831"/>
                  <a:pt x="4413283" y="2710915"/>
                  <a:pt x="4409092" y="2715083"/>
                </a:cubicBezTo>
                <a:cubicBezTo>
                  <a:pt x="4406956" y="2717230"/>
                  <a:pt x="4395690" y="2719686"/>
                  <a:pt x="4375294" y="2722448"/>
                </a:cubicBezTo>
                <a:cubicBezTo>
                  <a:pt x="4354898" y="2725211"/>
                  <a:pt x="4339586" y="2728006"/>
                  <a:pt x="4329359" y="2730833"/>
                </a:cubicBezTo>
                <a:cubicBezTo>
                  <a:pt x="4319132" y="2733659"/>
                  <a:pt x="4313397" y="2735073"/>
                  <a:pt x="4312155" y="2735073"/>
                </a:cubicBezTo>
                <a:cubicBezTo>
                  <a:pt x="4312294" y="2735073"/>
                  <a:pt x="4312364" y="2729161"/>
                  <a:pt x="4312364" y="2717338"/>
                </a:cubicBezTo>
                <a:cubicBezTo>
                  <a:pt x="4312364" y="2705514"/>
                  <a:pt x="4314662" y="2698836"/>
                  <a:pt x="4319259" y="2697304"/>
                </a:cubicBezTo>
                <a:cubicBezTo>
                  <a:pt x="4346249" y="2686357"/>
                  <a:pt x="4365331" y="2676861"/>
                  <a:pt x="4376504" y="2668817"/>
                </a:cubicBezTo>
                <a:cubicBezTo>
                  <a:pt x="4387677" y="2660772"/>
                  <a:pt x="4393264" y="2647207"/>
                  <a:pt x="4393264" y="2628123"/>
                </a:cubicBezTo>
                <a:cubicBezTo>
                  <a:pt x="4393264" y="2595189"/>
                  <a:pt x="4383722" y="2578722"/>
                  <a:pt x="4364637" y="2578722"/>
                </a:cubicBezTo>
                <a:cubicBezTo>
                  <a:pt x="4357753" y="2578722"/>
                  <a:pt x="4349709" y="2579341"/>
                  <a:pt x="4340503" y="2580577"/>
                </a:cubicBezTo>
                <a:lnTo>
                  <a:pt x="4312387" y="2585607"/>
                </a:lnTo>
                <a:lnTo>
                  <a:pt x="4312722" y="2571906"/>
                </a:lnTo>
                <a:cubicBezTo>
                  <a:pt x="4313438" y="2555765"/>
                  <a:pt x="4315228" y="2535212"/>
                  <a:pt x="4318092" y="2510246"/>
                </a:cubicBezTo>
                <a:cubicBezTo>
                  <a:pt x="4321912" y="2476958"/>
                  <a:pt x="4326468" y="2457476"/>
                  <a:pt x="4331762" y="2451800"/>
                </a:cubicBezTo>
                <a:cubicBezTo>
                  <a:pt x="4337055" y="2446123"/>
                  <a:pt x="4339702" y="2440029"/>
                  <a:pt x="4339702" y="2433516"/>
                </a:cubicBezTo>
                <a:cubicBezTo>
                  <a:pt x="4339702" y="2420248"/>
                  <a:pt x="4326677" y="2409063"/>
                  <a:pt x="4300627" y="2399962"/>
                </a:cubicBezTo>
                <a:cubicBezTo>
                  <a:pt x="4274578" y="2390860"/>
                  <a:pt x="4256863" y="2386310"/>
                  <a:pt x="4247483" y="2386310"/>
                </a:cubicBezTo>
                <a:close/>
                <a:moveTo>
                  <a:pt x="5370293" y="2398342"/>
                </a:moveTo>
                <a:cubicBezTo>
                  <a:pt x="5360350" y="2398342"/>
                  <a:pt x="5352061" y="2400237"/>
                  <a:pt x="5345427" y="2404028"/>
                </a:cubicBezTo>
                <a:cubicBezTo>
                  <a:pt x="5338793" y="2407818"/>
                  <a:pt x="5324535" y="2422543"/>
                  <a:pt x="5302652" y="2448204"/>
                </a:cubicBezTo>
                <a:cubicBezTo>
                  <a:pt x="5280770" y="2473865"/>
                  <a:pt x="5261784" y="2496885"/>
                  <a:pt x="5245695" y="2517264"/>
                </a:cubicBezTo>
                <a:cubicBezTo>
                  <a:pt x="5229605" y="2537642"/>
                  <a:pt x="5215556" y="2556547"/>
                  <a:pt x="5203547" y="2573977"/>
                </a:cubicBezTo>
                <a:cubicBezTo>
                  <a:pt x="5191538" y="2591408"/>
                  <a:pt x="5185533" y="2603257"/>
                  <a:pt x="5185533" y="2609526"/>
                </a:cubicBezTo>
                <a:cubicBezTo>
                  <a:pt x="5185533" y="2622005"/>
                  <a:pt x="5187722" y="2628793"/>
                  <a:pt x="5192098" y="2629890"/>
                </a:cubicBezTo>
                <a:cubicBezTo>
                  <a:pt x="5196474" y="2630987"/>
                  <a:pt x="5198662" y="2630578"/>
                  <a:pt x="5198662" y="2628663"/>
                </a:cubicBezTo>
                <a:lnTo>
                  <a:pt x="5193195" y="2714944"/>
                </a:lnTo>
                <a:cubicBezTo>
                  <a:pt x="5191013" y="2749200"/>
                  <a:pt x="5189921" y="2777946"/>
                  <a:pt x="5189921" y="2801181"/>
                </a:cubicBezTo>
                <a:cubicBezTo>
                  <a:pt x="5189921" y="2824415"/>
                  <a:pt x="5190650" y="2842763"/>
                  <a:pt x="5192106" y="2856223"/>
                </a:cubicBezTo>
                <a:cubicBezTo>
                  <a:pt x="5193564" y="2869683"/>
                  <a:pt x="5194292" y="2889586"/>
                  <a:pt x="5194292" y="2915932"/>
                </a:cubicBezTo>
                <a:cubicBezTo>
                  <a:pt x="5194292" y="2942277"/>
                  <a:pt x="5193296" y="2956446"/>
                  <a:pt x="5191306" y="2958437"/>
                </a:cubicBezTo>
                <a:cubicBezTo>
                  <a:pt x="5189315" y="2960427"/>
                  <a:pt x="5175286" y="2964511"/>
                  <a:pt x="5149219" y="2970687"/>
                </a:cubicBezTo>
                <a:cubicBezTo>
                  <a:pt x="5123151" y="2976862"/>
                  <a:pt x="5109276" y="2979950"/>
                  <a:pt x="5107593" y="2979950"/>
                </a:cubicBezTo>
                <a:cubicBezTo>
                  <a:pt x="5105910" y="2979950"/>
                  <a:pt x="5105068" y="2980130"/>
                  <a:pt x="5105068" y="2980490"/>
                </a:cubicBezTo>
                <a:lnTo>
                  <a:pt x="5109265" y="2917612"/>
                </a:lnTo>
                <a:cubicBezTo>
                  <a:pt x="5111563" y="2887674"/>
                  <a:pt x="5112712" y="2861061"/>
                  <a:pt x="5112712" y="2837774"/>
                </a:cubicBezTo>
                <a:cubicBezTo>
                  <a:pt x="5112712" y="2814487"/>
                  <a:pt x="5107422" y="2802844"/>
                  <a:pt x="5096841" y="2802844"/>
                </a:cubicBezTo>
                <a:cubicBezTo>
                  <a:pt x="5086259" y="2802844"/>
                  <a:pt x="5078775" y="2809983"/>
                  <a:pt x="5074387" y="2824262"/>
                </a:cubicBezTo>
                <a:cubicBezTo>
                  <a:pt x="5037286" y="2950134"/>
                  <a:pt x="5009529" y="3029597"/>
                  <a:pt x="4991118" y="3062653"/>
                </a:cubicBezTo>
                <a:cubicBezTo>
                  <a:pt x="4972707" y="3095708"/>
                  <a:pt x="4958420" y="3112236"/>
                  <a:pt x="4948256" y="3112236"/>
                </a:cubicBezTo>
                <a:cubicBezTo>
                  <a:pt x="4938093" y="3112236"/>
                  <a:pt x="4931258" y="3100746"/>
                  <a:pt x="4927753" y="3077767"/>
                </a:cubicBezTo>
                <a:cubicBezTo>
                  <a:pt x="4924247" y="3054788"/>
                  <a:pt x="4922494" y="3033181"/>
                  <a:pt x="4922494" y="3012948"/>
                </a:cubicBezTo>
                <a:cubicBezTo>
                  <a:pt x="4922494" y="2937550"/>
                  <a:pt x="4943778" y="2872884"/>
                  <a:pt x="4986347" y="2818951"/>
                </a:cubicBezTo>
                <a:cubicBezTo>
                  <a:pt x="4996249" y="2805763"/>
                  <a:pt x="5001200" y="2794584"/>
                  <a:pt x="5001200" y="2785413"/>
                </a:cubicBezTo>
                <a:cubicBezTo>
                  <a:pt x="5001200" y="2776243"/>
                  <a:pt x="4992772" y="2766468"/>
                  <a:pt x="4975917" y="2756090"/>
                </a:cubicBezTo>
                <a:cubicBezTo>
                  <a:pt x="4959061" y="2745712"/>
                  <a:pt x="4944783" y="2740523"/>
                  <a:pt x="4933081" y="2740523"/>
                </a:cubicBezTo>
                <a:cubicBezTo>
                  <a:pt x="4921380" y="2740523"/>
                  <a:pt x="4911617" y="2745358"/>
                  <a:pt x="4903793" y="2755028"/>
                </a:cubicBezTo>
                <a:cubicBezTo>
                  <a:pt x="4895968" y="2764698"/>
                  <a:pt x="4887218" y="2792225"/>
                  <a:pt x="4877543" y="2837609"/>
                </a:cubicBezTo>
                <a:cubicBezTo>
                  <a:pt x="4867867" y="2882992"/>
                  <a:pt x="4863029" y="2933417"/>
                  <a:pt x="4863029" y="2988883"/>
                </a:cubicBezTo>
                <a:cubicBezTo>
                  <a:pt x="4863029" y="3028248"/>
                  <a:pt x="4868482" y="3065601"/>
                  <a:pt x="4879389" y="3100944"/>
                </a:cubicBezTo>
                <a:cubicBezTo>
                  <a:pt x="4890295" y="3136286"/>
                  <a:pt x="4905125" y="3164927"/>
                  <a:pt x="4923878" y="3186868"/>
                </a:cubicBezTo>
                <a:cubicBezTo>
                  <a:pt x="4942632" y="3208808"/>
                  <a:pt x="4957195" y="3219778"/>
                  <a:pt x="4967567" y="3219778"/>
                </a:cubicBezTo>
                <a:cubicBezTo>
                  <a:pt x="4977940" y="3219778"/>
                  <a:pt x="4985807" y="3216647"/>
                  <a:pt x="4991170" y="3210384"/>
                </a:cubicBezTo>
                <a:cubicBezTo>
                  <a:pt x="4996534" y="3204121"/>
                  <a:pt x="5007266" y="3193499"/>
                  <a:pt x="5023367" y="3178518"/>
                </a:cubicBezTo>
                <a:cubicBezTo>
                  <a:pt x="5039468" y="3163537"/>
                  <a:pt x="5057026" y="3132470"/>
                  <a:pt x="5076041" y="3085316"/>
                </a:cubicBezTo>
                <a:cubicBezTo>
                  <a:pt x="5079349" y="3077573"/>
                  <a:pt x="5081984" y="3072941"/>
                  <a:pt x="5083946" y="3071420"/>
                </a:cubicBezTo>
                <a:cubicBezTo>
                  <a:pt x="5085908" y="3069899"/>
                  <a:pt x="5097758" y="3065752"/>
                  <a:pt x="5119495" y="3058979"/>
                </a:cubicBezTo>
                <a:cubicBezTo>
                  <a:pt x="5141232" y="3052205"/>
                  <a:pt x="5172563" y="3044149"/>
                  <a:pt x="5213489" y="3034810"/>
                </a:cubicBezTo>
                <a:cubicBezTo>
                  <a:pt x="5254415" y="3025470"/>
                  <a:pt x="5276205" y="3020801"/>
                  <a:pt x="5278858" y="3020801"/>
                </a:cubicBezTo>
                <a:cubicBezTo>
                  <a:pt x="5281510" y="3020801"/>
                  <a:pt x="5282836" y="3020731"/>
                  <a:pt x="5282836" y="3020592"/>
                </a:cubicBezTo>
                <a:cubicBezTo>
                  <a:pt x="5282836" y="3030749"/>
                  <a:pt x="5265183" y="3056663"/>
                  <a:pt x="5229875" y="3098332"/>
                </a:cubicBezTo>
                <a:cubicBezTo>
                  <a:pt x="5194567" y="3140001"/>
                  <a:pt x="5150290" y="3176948"/>
                  <a:pt x="5097041" y="3209174"/>
                </a:cubicBezTo>
                <a:cubicBezTo>
                  <a:pt x="5082426" y="3218553"/>
                  <a:pt x="5075118" y="3227950"/>
                  <a:pt x="5075118" y="3237365"/>
                </a:cubicBezTo>
                <a:cubicBezTo>
                  <a:pt x="5075118" y="3246780"/>
                  <a:pt x="5088593" y="3251487"/>
                  <a:pt x="5115542" y="3251487"/>
                </a:cubicBezTo>
                <a:cubicBezTo>
                  <a:pt x="5142491" y="3251487"/>
                  <a:pt x="5165578" y="3246565"/>
                  <a:pt x="5184802" y="3236721"/>
                </a:cubicBezTo>
                <a:cubicBezTo>
                  <a:pt x="5204026" y="3226877"/>
                  <a:pt x="5224152" y="3216226"/>
                  <a:pt x="5245181" y="3204768"/>
                </a:cubicBezTo>
                <a:cubicBezTo>
                  <a:pt x="5266210" y="3193310"/>
                  <a:pt x="5281919" y="3179398"/>
                  <a:pt x="5292309" y="3163029"/>
                </a:cubicBezTo>
                <a:cubicBezTo>
                  <a:pt x="5302699" y="3146661"/>
                  <a:pt x="5308445" y="3134060"/>
                  <a:pt x="5309548" y="3125226"/>
                </a:cubicBezTo>
                <a:cubicBezTo>
                  <a:pt x="5310650" y="3116392"/>
                  <a:pt x="5315030" y="3105813"/>
                  <a:pt x="5322686" y="3093491"/>
                </a:cubicBezTo>
                <a:cubicBezTo>
                  <a:pt x="5330342" y="3081168"/>
                  <a:pt x="5341109" y="3068437"/>
                  <a:pt x="5354987" y="3055296"/>
                </a:cubicBezTo>
                <a:cubicBezTo>
                  <a:pt x="5368865" y="3042155"/>
                  <a:pt x="5380946" y="3026576"/>
                  <a:pt x="5391231" y="3008560"/>
                </a:cubicBezTo>
                <a:cubicBezTo>
                  <a:pt x="5394563" y="3002303"/>
                  <a:pt x="5403348" y="2998042"/>
                  <a:pt x="5417586" y="2995779"/>
                </a:cubicBezTo>
                <a:cubicBezTo>
                  <a:pt x="5431824" y="2993515"/>
                  <a:pt x="5461513" y="2992383"/>
                  <a:pt x="5506653" y="2992383"/>
                </a:cubicBezTo>
                <a:cubicBezTo>
                  <a:pt x="5551793" y="2992383"/>
                  <a:pt x="5594214" y="2995451"/>
                  <a:pt x="5633915" y="3001586"/>
                </a:cubicBezTo>
                <a:cubicBezTo>
                  <a:pt x="5673617" y="3007721"/>
                  <a:pt x="5698642" y="3012823"/>
                  <a:pt x="5708991" y="3016892"/>
                </a:cubicBezTo>
                <a:cubicBezTo>
                  <a:pt x="5719340" y="3020961"/>
                  <a:pt x="5729242" y="3022995"/>
                  <a:pt x="5738697" y="3022995"/>
                </a:cubicBezTo>
                <a:cubicBezTo>
                  <a:pt x="5748152" y="3022995"/>
                  <a:pt x="5756058" y="3019019"/>
                  <a:pt x="5762413" y="3011067"/>
                </a:cubicBezTo>
                <a:cubicBezTo>
                  <a:pt x="5768769" y="3003115"/>
                  <a:pt x="5771947" y="2994629"/>
                  <a:pt x="5771947" y="2985609"/>
                </a:cubicBezTo>
                <a:cubicBezTo>
                  <a:pt x="5771947" y="2978157"/>
                  <a:pt x="5768433" y="2964476"/>
                  <a:pt x="5761404" y="2944567"/>
                </a:cubicBezTo>
                <a:cubicBezTo>
                  <a:pt x="5754374" y="2924658"/>
                  <a:pt x="5747993" y="2912095"/>
                  <a:pt x="5742258" y="2906877"/>
                </a:cubicBezTo>
                <a:cubicBezTo>
                  <a:pt x="5736523" y="2901659"/>
                  <a:pt x="5729733" y="2899050"/>
                  <a:pt x="5721885" y="2899050"/>
                </a:cubicBezTo>
                <a:cubicBezTo>
                  <a:pt x="5714037" y="2899050"/>
                  <a:pt x="5705929" y="2899596"/>
                  <a:pt x="5697559" y="2900687"/>
                </a:cubicBezTo>
                <a:cubicBezTo>
                  <a:pt x="5689189" y="2901778"/>
                  <a:pt x="5660348" y="2902324"/>
                  <a:pt x="5611035" y="2902324"/>
                </a:cubicBezTo>
                <a:cubicBezTo>
                  <a:pt x="5603001" y="2902324"/>
                  <a:pt x="5598198" y="2901615"/>
                  <a:pt x="5596625" y="2900199"/>
                </a:cubicBezTo>
                <a:cubicBezTo>
                  <a:pt x="5595052" y="2898783"/>
                  <a:pt x="5593087" y="2888991"/>
                  <a:pt x="5590731" y="2870824"/>
                </a:cubicBezTo>
                <a:cubicBezTo>
                  <a:pt x="5588375" y="2852656"/>
                  <a:pt x="5587196" y="2819818"/>
                  <a:pt x="5587196" y="2772310"/>
                </a:cubicBezTo>
                <a:cubicBezTo>
                  <a:pt x="5587196" y="2724802"/>
                  <a:pt x="5588053" y="2685626"/>
                  <a:pt x="5589765" y="2654782"/>
                </a:cubicBezTo>
                <a:cubicBezTo>
                  <a:pt x="5591477" y="2623938"/>
                  <a:pt x="5594757" y="2604232"/>
                  <a:pt x="5599603" y="2595665"/>
                </a:cubicBezTo>
                <a:cubicBezTo>
                  <a:pt x="5604450" y="2587098"/>
                  <a:pt x="5606873" y="2578998"/>
                  <a:pt x="5606873" y="2571365"/>
                </a:cubicBezTo>
                <a:cubicBezTo>
                  <a:pt x="5606873" y="2563733"/>
                  <a:pt x="5602163" y="2557688"/>
                  <a:pt x="5592742" y="2553230"/>
                </a:cubicBezTo>
                <a:cubicBezTo>
                  <a:pt x="5583322" y="2548772"/>
                  <a:pt x="5565982" y="2543525"/>
                  <a:pt x="5540721" y="2537489"/>
                </a:cubicBezTo>
                <a:cubicBezTo>
                  <a:pt x="5515461" y="2531452"/>
                  <a:pt x="5487626" y="2528434"/>
                  <a:pt x="5457218" y="2528434"/>
                </a:cubicBezTo>
                <a:cubicBezTo>
                  <a:pt x="5434411" y="2528434"/>
                  <a:pt x="5399399" y="2535212"/>
                  <a:pt x="5352181" y="2548768"/>
                </a:cubicBezTo>
                <a:lnTo>
                  <a:pt x="5329250" y="2555839"/>
                </a:lnTo>
                <a:lnTo>
                  <a:pt x="5330731" y="2554594"/>
                </a:lnTo>
                <a:cubicBezTo>
                  <a:pt x="5334962" y="2551035"/>
                  <a:pt x="5339899" y="2546883"/>
                  <a:pt x="5345540" y="2542138"/>
                </a:cubicBezTo>
                <a:cubicBezTo>
                  <a:pt x="5368107" y="2523158"/>
                  <a:pt x="5383599" y="2510470"/>
                  <a:pt x="5392015" y="2504073"/>
                </a:cubicBezTo>
                <a:cubicBezTo>
                  <a:pt x="5400431" y="2497677"/>
                  <a:pt x="5406926" y="2493173"/>
                  <a:pt x="5411500" y="2490561"/>
                </a:cubicBezTo>
                <a:cubicBezTo>
                  <a:pt x="5430956" y="2482226"/>
                  <a:pt x="5440684" y="2472170"/>
                  <a:pt x="5440684" y="2460393"/>
                </a:cubicBezTo>
                <a:cubicBezTo>
                  <a:pt x="5440684" y="2448616"/>
                  <a:pt x="5435342" y="2439233"/>
                  <a:pt x="5424656" y="2432245"/>
                </a:cubicBezTo>
                <a:cubicBezTo>
                  <a:pt x="5413970" y="2425257"/>
                  <a:pt x="5404724" y="2417859"/>
                  <a:pt x="5396917" y="2410052"/>
                </a:cubicBezTo>
                <a:cubicBezTo>
                  <a:pt x="5389110" y="2402246"/>
                  <a:pt x="5380235" y="2398342"/>
                  <a:pt x="5370293" y="2398342"/>
                </a:cubicBezTo>
                <a:close/>
                <a:moveTo>
                  <a:pt x="5425065" y="3048836"/>
                </a:moveTo>
                <a:cubicBezTo>
                  <a:pt x="5410426" y="3048836"/>
                  <a:pt x="5403107" y="3055458"/>
                  <a:pt x="5403107" y="3068704"/>
                </a:cubicBezTo>
                <a:cubicBezTo>
                  <a:pt x="5403107" y="3083516"/>
                  <a:pt x="5437353" y="3116218"/>
                  <a:pt x="5505843" y="3166808"/>
                </a:cubicBezTo>
                <a:cubicBezTo>
                  <a:pt x="5530338" y="3184314"/>
                  <a:pt x="5562342" y="3210665"/>
                  <a:pt x="5601858" y="3245863"/>
                </a:cubicBezTo>
                <a:cubicBezTo>
                  <a:pt x="5618981" y="3260536"/>
                  <a:pt x="5633590" y="3267872"/>
                  <a:pt x="5645686" y="3267872"/>
                </a:cubicBezTo>
                <a:cubicBezTo>
                  <a:pt x="5657782" y="3267872"/>
                  <a:pt x="5666361" y="3260042"/>
                  <a:pt x="5671423" y="3244382"/>
                </a:cubicBezTo>
                <a:cubicBezTo>
                  <a:pt x="5676484" y="3228722"/>
                  <a:pt x="5679015" y="3214618"/>
                  <a:pt x="5679015" y="3202069"/>
                </a:cubicBezTo>
                <a:cubicBezTo>
                  <a:pt x="5679015" y="3190101"/>
                  <a:pt x="5677113" y="3175549"/>
                  <a:pt x="5673312" y="3158415"/>
                </a:cubicBezTo>
                <a:cubicBezTo>
                  <a:pt x="5669510" y="3141281"/>
                  <a:pt x="5665725" y="3128717"/>
                  <a:pt x="5661959" y="3120725"/>
                </a:cubicBezTo>
                <a:cubicBezTo>
                  <a:pt x="5658192" y="3112732"/>
                  <a:pt x="5650887" y="3107111"/>
                  <a:pt x="5640045" y="3103860"/>
                </a:cubicBezTo>
                <a:cubicBezTo>
                  <a:pt x="5619857" y="3098799"/>
                  <a:pt x="5603846" y="3094179"/>
                  <a:pt x="5592011" y="3090000"/>
                </a:cubicBezTo>
                <a:cubicBezTo>
                  <a:pt x="5580176" y="3085821"/>
                  <a:pt x="5553053" y="3077915"/>
                  <a:pt x="5510640" y="3066283"/>
                </a:cubicBezTo>
                <a:cubicBezTo>
                  <a:pt x="5468229" y="3054651"/>
                  <a:pt x="5439704" y="3048836"/>
                  <a:pt x="5425065" y="3048836"/>
                </a:cubicBezTo>
                <a:close/>
                <a:moveTo>
                  <a:pt x="5008653" y="2501113"/>
                </a:moveTo>
                <a:cubicBezTo>
                  <a:pt x="4996058" y="2501113"/>
                  <a:pt x="4984673" y="2507750"/>
                  <a:pt x="4974498" y="2521025"/>
                </a:cubicBezTo>
                <a:cubicBezTo>
                  <a:pt x="4964323" y="2534299"/>
                  <a:pt x="4959235" y="2548488"/>
                  <a:pt x="4959235" y="2563591"/>
                </a:cubicBezTo>
                <a:lnTo>
                  <a:pt x="4962526" y="2604023"/>
                </a:lnTo>
                <a:cubicBezTo>
                  <a:pt x="4962526" y="2620786"/>
                  <a:pt x="4963597" y="2632813"/>
                  <a:pt x="4965739" y="2640103"/>
                </a:cubicBezTo>
                <a:cubicBezTo>
                  <a:pt x="4967881" y="2647393"/>
                  <a:pt x="4972350" y="2654889"/>
                  <a:pt x="4979147" y="2662592"/>
                </a:cubicBezTo>
                <a:cubicBezTo>
                  <a:pt x="4985944" y="2670294"/>
                  <a:pt x="4997753" y="2676348"/>
                  <a:pt x="5014573" y="2680753"/>
                </a:cubicBezTo>
                <a:cubicBezTo>
                  <a:pt x="5031394" y="2685159"/>
                  <a:pt x="5046183" y="2687361"/>
                  <a:pt x="5058941" y="2687361"/>
                </a:cubicBezTo>
                <a:cubicBezTo>
                  <a:pt x="5087499" y="2687361"/>
                  <a:pt x="5101777" y="2675265"/>
                  <a:pt x="5101777" y="2651073"/>
                </a:cubicBezTo>
                <a:cubicBezTo>
                  <a:pt x="5101777" y="2641763"/>
                  <a:pt x="5098626" y="2627449"/>
                  <a:pt x="5092322" y="2608133"/>
                </a:cubicBezTo>
                <a:cubicBezTo>
                  <a:pt x="5086018" y="2588816"/>
                  <a:pt x="5071856" y="2569296"/>
                  <a:pt x="5049835" y="2549573"/>
                </a:cubicBezTo>
                <a:cubicBezTo>
                  <a:pt x="5037088" y="2539369"/>
                  <a:pt x="5030715" y="2528742"/>
                  <a:pt x="5030715" y="2517690"/>
                </a:cubicBezTo>
                <a:cubicBezTo>
                  <a:pt x="5030715" y="2506639"/>
                  <a:pt x="5023361" y="2501113"/>
                  <a:pt x="5008653" y="2501113"/>
                </a:cubicBezTo>
                <a:close/>
                <a:moveTo>
                  <a:pt x="3190869" y="2396148"/>
                </a:moveTo>
                <a:cubicBezTo>
                  <a:pt x="3178227" y="2396148"/>
                  <a:pt x="3170763" y="2403032"/>
                  <a:pt x="3168476" y="2416800"/>
                </a:cubicBezTo>
                <a:cubicBezTo>
                  <a:pt x="3165516" y="2439808"/>
                  <a:pt x="3158565" y="2469895"/>
                  <a:pt x="3147624" y="2507060"/>
                </a:cubicBezTo>
                <a:cubicBezTo>
                  <a:pt x="3136683" y="2544225"/>
                  <a:pt x="3128641" y="2581845"/>
                  <a:pt x="3123498" y="2619921"/>
                </a:cubicBezTo>
                <a:cubicBezTo>
                  <a:pt x="3122860" y="2621813"/>
                  <a:pt x="3121374" y="2623119"/>
                  <a:pt x="3119041" y="2623839"/>
                </a:cubicBezTo>
                <a:cubicBezTo>
                  <a:pt x="3116707" y="2624559"/>
                  <a:pt x="3111002" y="2625284"/>
                  <a:pt x="3101924" y="2626016"/>
                </a:cubicBezTo>
                <a:cubicBezTo>
                  <a:pt x="3092846" y="2626747"/>
                  <a:pt x="3079084" y="2628483"/>
                  <a:pt x="3060638" y="2631222"/>
                </a:cubicBezTo>
                <a:cubicBezTo>
                  <a:pt x="3061276" y="2631930"/>
                  <a:pt x="3061596" y="2625789"/>
                  <a:pt x="3061596" y="2612799"/>
                </a:cubicBezTo>
                <a:cubicBezTo>
                  <a:pt x="3061596" y="2599809"/>
                  <a:pt x="3063784" y="2585667"/>
                  <a:pt x="3068160" y="2570373"/>
                </a:cubicBezTo>
                <a:cubicBezTo>
                  <a:pt x="3072537" y="2555079"/>
                  <a:pt x="3074725" y="2543717"/>
                  <a:pt x="3074725" y="2536287"/>
                </a:cubicBezTo>
                <a:cubicBezTo>
                  <a:pt x="3074725" y="2517864"/>
                  <a:pt x="3062341" y="2506302"/>
                  <a:pt x="3037575" y="2501601"/>
                </a:cubicBezTo>
                <a:cubicBezTo>
                  <a:pt x="3012808" y="2496899"/>
                  <a:pt x="2995900" y="2494548"/>
                  <a:pt x="2986851" y="2494548"/>
                </a:cubicBezTo>
                <a:cubicBezTo>
                  <a:pt x="2977802" y="2494548"/>
                  <a:pt x="2970436" y="2497390"/>
                  <a:pt x="2964754" y="2503072"/>
                </a:cubicBezTo>
                <a:cubicBezTo>
                  <a:pt x="2959071" y="2508754"/>
                  <a:pt x="2956230" y="2520787"/>
                  <a:pt x="2956230" y="2539169"/>
                </a:cubicBezTo>
                <a:cubicBezTo>
                  <a:pt x="2956230" y="2557551"/>
                  <a:pt x="2956973" y="2576772"/>
                  <a:pt x="2958459" y="2596832"/>
                </a:cubicBezTo>
                <a:lnTo>
                  <a:pt x="2960601" y="2642854"/>
                </a:lnTo>
                <a:cubicBezTo>
                  <a:pt x="2960601" y="2648008"/>
                  <a:pt x="2958079" y="2651787"/>
                  <a:pt x="2953035" y="2654190"/>
                </a:cubicBezTo>
                <a:cubicBezTo>
                  <a:pt x="2947991" y="2656593"/>
                  <a:pt x="2936870" y="2658543"/>
                  <a:pt x="2919672" y="2660041"/>
                </a:cubicBezTo>
                <a:cubicBezTo>
                  <a:pt x="2902474" y="2661538"/>
                  <a:pt x="2890967" y="2664614"/>
                  <a:pt x="2885151" y="2669269"/>
                </a:cubicBezTo>
                <a:cubicBezTo>
                  <a:pt x="2879335" y="2673924"/>
                  <a:pt x="2876427" y="2682541"/>
                  <a:pt x="2876427" y="2695119"/>
                </a:cubicBezTo>
                <a:cubicBezTo>
                  <a:pt x="2876427" y="2707697"/>
                  <a:pt x="2879584" y="2720899"/>
                  <a:pt x="2885900" y="2734724"/>
                </a:cubicBezTo>
                <a:cubicBezTo>
                  <a:pt x="2892215" y="2748550"/>
                  <a:pt x="2897810" y="2758873"/>
                  <a:pt x="2902686" y="2765693"/>
                </a:cubicBezTo>
                <a:cubicBezTo>
                  <a:pt x="2907561" y="2772513"/>
                  <a:pt x="2915354" y="2775923"/>
                  <a:pt x="2926062" y="2775923"/>
                </a:cubicBezTo>
                <a:cubicBezTo>
                  <a:pt x="2936771" y="2775923"/>
                  <a:pt x="2950420" y="2770821"/>
                  <a:pt x="2967009" y="2760617"/>
                </a:cubicBezTo>
                <a:cubicBezTo>
                  <a:pt x="2971525" y="2758423"/>
                  <a:pt x="2974006" y="2757326"/>
                  <a:pt x="2974453" y="2757326"/>
                </a:cubicBezTo>
                <a:cubicBezTo>
                  <a:pt x="2974900" y="2757326"/>
                  <a:pt x="2975117" y="2757324"/>
                  <a:pt x="2975106" y="2757318"/>
                </a:cubicBezTo>
                <a:cubicBezTo>
                  <a:pt x="2975094" y="2757312"/>
                  <a:pt x="2975390" y="2760873"/>
                  <a:pt x="2975994" y="2768001"/>
                </a:cubicBezTo>
                <a:lnTo>
                  <a:pt x="2979180" y="2795687"/>
                </a:lnTo>
                <a:cubicBezTo>
                  <a:pt x="2979180" y="2798624"/>
                  <a:pt x="2975916" y="2801007"/>
                  <a:pt x="2969386" y="2802835"/>
                </a:cubicBezTo>
                <a:cubicBezTo>
                  <a:pt x="2962856" y="2804663"/>
                  <a:pt x="2938170" y="2812958"/>
                  <a:pt x="2895329" y="2827718"/>
                </a:cubicBezTo>
                <a:cubicBezTo>
                  <a:pt x="2852487" y="2842478"/>
                  <a:pt x="2826263" y="2849859"/>
                  <a:pt x="2816657" y="2849859"/>
                </a:cubicBezTo>
                <a:cubicBezTo>
                  <a:pt x="2807051" y="2849859"/>
                  <a:pt x="2799851" y="2850813"/>
                  <a:pt x="2795056" y="2852723"/>
                </a:cubicBezTo>
                <a:cubicBezTo>
                  <a:pt x="2790262" y="2854633"/>
                  <a:pt x="2787865" y="2860300"/>
                  <a:pt x="2787865" y="2869727"/>
                </a:cubicBezTo>
                <a:cubicBezTo>
                  <a:pt x="2787865" y="2892241"/>
                  <a:pt x="2795080" y="2906313"/>
                  <a:pt x="2809511" y="2911942"/>
                </a:cubicBezTo>
                <a:lnTo>
                  <a:pt x="2821803" y="2913997"/>
                </a:lnTo>
                <a:lnTo>
                  <a:pt x="2816103" y="2923982"/>
                </a:lnTo>
                <a:cubicBezTo>
                  <a:pt x="2813675" y="2929035"/>
                  <a:pt x="2811221" y="2934931"/>
                  <a:pt x="2808743" y="2941668"/>
                </a:cubicBezTo>
                <a:cubicBezTo>
                  <a:pt x="2798829" y="2968617"/>
                  <a:pt x="2781239" y="3002689"/>
                  <a:pt x="2755973" y="3043882"/>
                </a:cubicBezTo>
                <a:cubicBezTo>
                  <a:pt x="2730707" y="3085075"/>
                  <a:pt x="2710070" y="3105671"/>
                  <a:pt x="2694062" y="3105671"/>
                </a:cubicBezTo>
                <a:cubicBezTo>
                  <a:pt x="2687015" y="3105671"/>
                  <a:pt x="2680732" y="3100297"/>
                  <a:pt x="2675212" y="3089547"/>
                </a:cubicBezTo>
                <a:cubicBezTo>
                  <a:pt x="2669692" y="3078797"/>
                  <a:pt x="2666932" y="3061016"/>
                  <a:pt x="2666932" y="3036203"/>
                </a:cubicBezTo>
                <a:cubicBezTo>
                  <a:pt x="2666932" y="3011389"/>
                  <a:pt x="2672873" y="2980635"/>
                  <a:pt x="2684754" y="2943940"/>
                </a:cubicBezTo>
                <a:cubicBezTo>
                  <a:pt x="2696636" y="2907246"/>
                  <a:pt x="2709028" y="2881501"/>
                  <a:pt x="2721931" y="2866705"/>
                </a:cubicBezTo>
                <a:cubicBezTo>
                  <a:pt x="2734834" y="2851910"/>
                  <a:pt x="2741285" y="2839208"/>
                  <a:pt x="2741285" y="2828597"/>
                </a:cubicBezTo>
                <a:cubicBezTo>
                  <a:pt x="2741285" y="2817987"/>
                  <a:pt x="2732611" y="2806123"/>
                  <a:pt x="2715262" y="2793005"/>
                </a:cubicBezTo>
                <a:cubicBezTo>
                  <a:pt x="2697913" y="2779888"/>
                  <a:pt x="2683922" y="2773329"/>
                  <a:pt x="2673288" y="2773329"/>
                </a:cubicBezTo>
                <a:cubicBezTo>
                  <a:pt x="2655086" y="2773329"/>
                  <a:pt x="2642665" y="2785149"/>
                  <a:pt x="2636025" y="2808790"/>
                </a:cubicBezTo>
                <a:cubicBezTo>
                  <a:pt x="2629384" y="2832431"/>
                  <a:pt x="2626064" y="2859061"/>
                  <a:pt x="2626064" y="2888681"/>
                </a:cubicBezTo>
                <a:cubicBezTo>
                  <a:pt x="2626064" y="2918300"/>
                  <a:pt x="2625461" y="2937921"/>
                  <a:pt x="2624253" y="2947545"/>
                </a:cubicBezTo>
                <a:cubicBezTo>
                  <a:pt x="2619633" y="2980002"/>
                  <a:pt x="2617323" y="3009085"/>
                  <a:pt x="2617323" y="3034792"/>
                </a:cubicBezTo>
                <a:cubicBezTo>
                  <a:pt x="2617323" y="3060499"/>
                  <a:pt x="2619581" y="3084471"/>
                  <a:pt x="2624097" y="3106707"/>
                </a:cubicBezTo>
                <a:cubicBezTo>
                  <a:pt x="2628613" y="3128944"/>
                  <a:pt x="2636370" y="3151818"/>
                  <a:pt x="2647369" y="3175332"/>
                </a:cubicBezTo>
                <a:cubicBezTo>
                  <a:pt x="2658368" y="3198845"/>
                  <a:pt x="2667167" y="3214136"/>
                  <a:pt x="2673767" y="3221206"/>
                </a:cubicBezTo>
                <a:cubicBezTo>
                  <a:pt x="2680366" y="3228275"/>
                  <a:pt x="2688223" y="3231810"/>
                  <a:pt x="2697335" y="3231810"/>
                </a:cubicBezTo>
                <a:cubicBezTo>
                  <a:pt x="2721423" y="3231810"/>
                  <a:pt x="2755007" y="3192248"/>
                  <a:pt x="2798086" y="3113124"/>
                </a:cubicBezTo>
                <a:cubicBezTo>
                  <a:pt x="2801476" y="3107192"/>
                  <a:pt x="2811663" y="3101510"/>
                  <a:pt x="2828646" y="3096077"/>
                </a:cubicBezTo>
                <a:cubicBezTo>
                  <a:pt x="2853802" y="3087463"/>
                  <a:pt x="2875080" y="3076775"/>
                  <a:pt x="2892482" y="3064011"/>
                </a:cubicBezTo>
                <a:cubicBezTo>
                  <a:pt x="2909883" y="3051247"/>
                  <a:pt x="2930035" y="3031196"/>
                  <a:pt x="2952939" y="3003858"/>
                </a:cubicBezTo>
                <a:cubicBezTo>
                  <a:pt x="2954158" y="3002036"/>
                  <a:pt x="2954646" y="3001124"/>
                  <a:pt x="2954402" y="3001124"/>
                </a:cubicBezTo>
                <a:cubicBezTo>
                  <a:pt x="2954158" y="3001124"/>
                  <a:pt x="2954036" y="3007117"/>
                  <a:pt x="2954036" y="3019103"/>
                </a:cubicBezTo>
                <a:cubicBezTo>
                  <a:pt x="2954036" y="3031089"/>
                  <a:pt x="2952214" y="3044189"/>
                  <a:pt x="2948569" y="3058404"/>
                </a:cubicBezTo>
                <a:cubicBezTo>
                  <a:pt x="2944923" y="3072619"/>
                  <a:pt x="2943101" y="3090676"/>
                  <a:pt x="2943101" y="3112575"/>
                </a:cubicBezTo>
                <a:cubicBezTo>
                  <a:pt x="2943101" y="3134475"/>
                  <a:pt x="2946984" y="3156296"/>
                  <a:pt x="2954750" y="3178039"/>
                </a:cubicBezTo>
                <a:cubicBezTo>
                  <a:pt x="2962516" y="3199782"/>
                  <a:pt x="2976899" y="3219984"/>
                  <a:pt x="2997899" y="3238645"/>
                </a:cubicBezTo>
                <a:cubicBezTo>
                  <a:pt x="3018899" y="3257306"/>
                  <a:pt x="3038927" y="3269942"/>
                  <a:pt x="3057982" y="3276553"/>
                </a:cubicBezTo>
                <a:cubicBezTo>
                  <a:pt x="3077038" y="3283164"/>
                  <a:pt x="3105851" y="3286469"/>
                  <a:pt x="3144420" y="3286469"/>
                </a:cubicBezTo>
                <a:cubicBezTo>
                  <a:pt x="3182990" y="3286469"/>
                  <a:pt x="3216565" y="3285152"/>
                  <a:pt x="3245145" y="3282517"/>
                </a:cubicBezTo>
                <a:cubicBezTo>
                  <a:pt x="3273725" y="3279881"/>
                  <a:pt x="3291460" y="3276559"/>
                  <a:pt x="3298350" y="3272548"/>
                </a:cubicBezTo>
                <a:cubicBezTo>
                  <a:pt x="3305240" y="3268537"/>
                  <a:pt x="3308685" y="3260716"/>
                  <a:pt x="3308685" y="3249084"/>
                </a:cubicBezTo>
                <a:cubicBezTo>
                  <a:pt x="3308685" y="3208477"/>
                  <a:pt x="3300004" y="3170415"/>
                  <a:pt x="3282644" y="3134899"/>
                </a:cubicBezTo>
                <a:cubicBezTo>
                  <a:pt x="3265283" y="3099382"/>
                  <a:pt x="3251266" y="3081624"/>
                  <a:pt x="3240591" y="3081624"/>
                </a:cubicBezTo>
                <a:cubicBezTo>
                  <a:pt x="3229917" y="3081624"/>
                  <a:pt x="3224046" y="3091764"/>
                  <a:pt x="3222978" y="3112044"/>
                </a:cubicBezTo>
                <a:cubicBezTo>
                  <a:pt x="3221643" y="3140985"/>
                  <a:pt x="3215447" y="3160824"/>
                  <a:pt x="3204390" y="3171562"/>
                </a:cubicBezTo>
                <a:cubicBezTo>
                  <a:pt x="3193333" y="3182300"/>
                  <a:pt x="3159514" y="3187669"/>
                  <a:pt x="3102934" y="3187669"/>
                </a:cubicBezTo>
                <a:cubicBezTo>
                  <a:pt x="3077151" y="3187669"/>
                  <a:pt x="3056163" y="3183153"/>
                  <a:pt x="3039969" y="3174121"/>
                </a:cubicBezTo>
                <a:cubicBezTo>
                  <a:pt x="3023775" y="3165090"/>
                  <a:pt x="3015678" y="3155156"/>
                  <a:pt x="3015678" y="3144319"/>
                </a:cubicBezTo>
                <a:cubicBezTo>
                  <a:pt x="3015678" y="3133483"/>
                  <a:pt x="3016940" y="3126802"/>
                  <a:pt x="3019465" y="3124277"/>
                </a:cubicBezTo>
                <a:cubicBezTo>
                  <a:pt x="3021990" y="3121752"/>
                  <a:pt x="3041472" y="3116560"/>
                  <a:pt x="3077911" y="3108701"/>
                </a:cubicBezTo>
                <a:lnTo>
                  <a:pt x="3154023" y="3093482"/>
                </a:lnTo>
                <a:cubicBezTo>
                  <a:pt x="3175499" y="3088816"/>
                  <a:pt x="3186237" y="3076708"/>
                  <a:pt x="3186237" y="3057159"/>
                </a:cubicBezTo>
                <a:lnTo>
                  <a:pt x="3185140" y="3043002"/>
                </a:lnTo>
                <a:cubicBezTo>
                  <a:pt x="3185140" y="3031974"/>
                  <a:pt x="3189772" y="3017730"/>
                  <a:pt x="3199036" y="3000271"/>
                </a:cubicBezTo>
                <a:cubicBezTo>
                  <a:pt x="3208299" y="2982812"/>
                  <a:pt x="3214373" y="2970936"/>
                  <a:pt x="3217258" y="2964644"/>
                </a:cubicBezTo>
                <a:cubicBezTo>
                  <a:pt x="3220143" y="2958352"/>
                  <a:pt x="3223245" y="2955207"/>
                  <a:pt x="3226565" y="2955207"/>
                </a:cubicBezTo>
                <a:cubicBezTo>
                  <a:pt x="3229885" y="2955207"/>
                  <a:pt x="3239048" y="2962874"/>
                  <a:pt x="3254052" y="2978209"/>
                </a:cubicBezTo>
                <a:cubicBezTo>
                  <a:pt x="3269056" y="2993544"/>
                  <a:pt x="3277832" y="3005350"/>
                  <a:pt x="3280380" y="3013627"/>
                </a:cubicBezTo>
                <a:cubicBezTo>
                  <a:pt x="3282928" y="3021904"/>
                  <a:pt x="3284202" y="3030947"/>
                  <a:pt x="3284202" y="3040756"/>
                </a:cubicBezTo>
                <a:cubicBezTo>
                  <a:pt x="3284202" y="3050565"/>
                  <a:pt x="3288909" y="3059237"/>
                  <a:pt x="3298324" y="3066771"/>
                </a:cubicBezTo>
                <a:cubicBezTo>
                  <a:pt x="3307739" y="3074305"/>
                  <a:pt x="3336185" y="3082559"/>
                  <a:pt x="3383664" y="3091532"/>
                </a:cubicBezTo>
                <a:cubicBezTo>
                  <a:pt x="3431144" y="3100505"/>
                  <a:pt x="3465929" y="3104992"/>
                  <a:pt x="3488020" y="3104992"/>
                </a:cubicBezTo>
                <a:cubicBezTo>
                  <a:pt x="3510111" y="3104992"/>
                  <a:pt x="3528380" y="3103358"/>
                  <a:pt x="3542827" y="3100090"/>
                </a:cubicBezTo>
                <a:cubicBezTo>
                  <a:pt x="3557274" y="3096823"/>
                  <a:pt x="3564497" y="3090000"/>
                  <a:pt x="3564497" y="3079622"/>
                </a:cubicBezTo>
                <a:cubicBezTo>
                  <a:pt x="3564497" y="3068071"/>
                  <a:pt x="3547868" y="3052431"/>
                  <a:pt x="3514609" y="3032703"/>
                </a:cubicBezTo>
                <a:cubicBezTo>
                  <a:pt x="3481351" y="3012974"/>
                  <a:pt x="3447097" y="2997421"/>
                  <a:pt x="3411847" y="2986045"/>
                </a:cubicBezTo>
                <a:cubicBezTo>
                  <a:pt x="3376598" y="2974668"/>
                  <a:pt x="3352916" y="2966034"/>
                  <a:pt x="3340803" y="2960143"/>
                </a:cubicBezTo>
                <a:cubicBezTo>
                  <a:pt x="3328689" y="2954252"/>
                  <a:pt x="3316294" y="2946088"/>
                  <a:pt x="3303617" y="2935652"/>
                </a:cubicBezTo>
                <a:cubicBezTo>
                  <a:pt x="3257125" y="2896438"/>
                  <a:pt x="3224656" y="2872211"/>
                  <a:pt x="3206210" y="2862970"/>
                </a:cubicBezTo>
                <a:cubicBezTo>
                  <a:pt x="3203830" y="2861786"/>
                  <a:pt x="3201363" y="2859404"/>
                  <a:pt x="3198809" y="2855822"/>
                </a:cubicBezTo>
                <a:cubicBezTo>
                  <a:pt x="3196255" y="2852241"/>
                  <a:pt x="3194978" y="2849586"/>
                  <a:pt x="3194978" y="2847856"/>
                </a:cubicBezTo>
                <a:cubicBezTo>
                  <a:pt x="3194978" y="2844757"/>
                  <a:pt x="3196058" y="2842742"/>
                  <a:pt x="3198217" y="2841814"/>
                </a:cubicBezTo>
                <a:cubicBezTo>
                  <a:pt x="3200376" y="2840885"/>
                  <a:pt x="3216210" y="2840421"/>
                  <a:pt x="3245719" y="2840421"/>
                </a:cubicBezTo>
                <a:cubicBezTo>
                  <a:pt x="3275229" y="2840421"/>
                  <a:pt x="3304703" y="2843700"/>
                  <a:pt x="3334142" y="2850259"/>
                </a:cubicBezTo>
                <a:cubicBezTo>
                  <a:pt x="3339238" y="2852441"/>
                  <a:pt x="3345257" y="2853533"/>
                  <a:pt x="3352199" y="2853533"/>
                </a:cubicBezTo>
                <a:cubicBezTo>
                  <a:pt x="3374929" y="2853533"/>
                  <a:pt x="3386294" y="2840711"/>
                  <a:pt x="3386294" y="2815068"/>
                </a:cubicBezTo>
                <a:cubicBezTo>
                  <a:pt x="3386294" y="2805781"/>
                  <a:pt x="3382225" y="2793388"/>
                  <a:pt x="3374088" y="2777891"/>
                </a:cubicBezTo>
                <a:cubicBezTo>
                  <a:pt x="3365950" y="2762394"/>
                  <a:pt x="3358979" y="2751017"/>
                  <a:pt x="3353175" y="2743762"/>
                </a:cubicBezTo>
                <a:cubicBezTo>
                  <a:pt x="3347370" y="2736506"/>
                  <a:pt x="3340539" y="2732879"/>
                  <a:pt x="3332680" y="2732879"/>
                </a:cubicBezTo>
                <a:cubicBezTo>
                  <a:pt x="3324820" y="2732879"/>
                  <a:pt x="3317983" y="2733459"/>
                  <a:pt x="3312167" y="2734620"/>
                </a:cubicBezTo>
                <a:cubicBezTo>
                  <a:pt x="3306351" y="2735781"/>
                  <a:pt x="3293225" y="2737055"/>
                  <a:pt x="3272788" y="2738442"/>
                </a:cubicBezTo>
                <a:cubicBezTo>
                  <a:pt x="3252351" y="2739829"/>
                  <a:pt x="3235539" y="2740523"/>
                  <a:pt x="3222351" y="2740523"/>
                </a:cubicBezTo>
                <a:cubicBezTo>
                  <a:pt x="3209164" y="2740523"/>
                  <a:pt x="3197352" y="2741394"/>
                  <a:pt x="3186916" y="2743135"/>
                </a:cubicBezTo>
                <a:cubicBezTo>
                  <a:pt x="3185732" y="2743576"/>
                  <a:pt x="3185140" y="2742769"/>
                  <a:pt x="3185140" y="2740715"/>
                </a:cubicBezTo>
                <a:cubicBezTo>
                  <a:pt x="3185140" y="2739681"/>
                  <a:pt x="3186347" y="2736919"/>
                  <a:pt x="3188762" y="2732426"/>
                </a:cubicBezTo>
                <a:cubicBezTo>
                  <a:pt x="3191177" y="2727933"/>
                  <a:pt x="3192677" y="2722350"/>
                  <a:pt x="3193263" y="2715675"/>
                </a:cubicBezTo>
                <a:cubicBezTo>
                  <a:pt x="3193849" y="2709000"/>
                  <a:pt x="3201560" y="2703457"/>
                  <a:pt x="3216396" y="2699045"/>
                </a:cubicBezTo>
                <a:cubicBezTo>
                  <a:pt x="3245139" y="2690699"/>
                  <a:pt x="3266717" y="2682245"/>
                  <a:pt x="3281129" y="2673684"/>
                </a:cubicBezTo>
                <a:cubicBezTo>
                  <a:pt x="3295541" y="2665122"/>
                  <a:pt x="3305193" y="2657661"/>
                  <a:pt x="3310086" y="2651299"/>
                </a:cubicBezTo>
                <a:cubicBezTo>
                  <a:pt x="3314979" y="2644938"/>
                  <a:pt x="3317426" y="2633074"/>
                  <a:pt x="3317426" y="2615707"/>
                </a:cubicBezTo>
                <a:cubicBezTo>
                  <a:pt x="3317426" y="2598341"/>
                  <a:pt x="3308975" y="2589658"/>
                  <a:pt x="3292073" y="2589658"/>
                </a:cubicBezTo>
                <a:cubicBezTo>
                  <a:pt x="3288184" y="2589658"/>
                  <a:pt x="3283375" y="2590998"/>
                  <a:pt x="3277646" y="2593680"/>
                </a:cubicBezTo>
                <a:cubicBezTo>
                  <a:pt x="3271917" y="2596362"/>
                  <a:pt x="3264540" y="2598222"/>
                  <a:pt x="3255514" y="2599261"/>
                </a:cubicBezTo>
                <a:cubicBezTo>
                  <a:pt x="3251001" y="2599780"/>
                  <a:pt x="3245336" y="2600765"/>
                  <a:pt x="3238517" y="2602215"/>
                </a:cubicBezTo>
                <a:lnTo>
                  <a:pt x="3216834" y="2607423"/>
                </a:lnTo>
                <a:lnTo>
                  <a:pt x="3217920" y="2605482"/>
                </a:lnTo>
                <a:cubicBezTo>
                  <a:pt x="3218657" y="2603012"/>
                  <a:pt x="3219026" y="2598898"/>
                  <a:pt x="3219026" y="2593140"/>
                </a:cubicBezTo>
                <a:cubicBezTo>
                  <a:pt x="3219026" y="2561751"/>
                  <a:pt x="3226055" y="2520291"/>
                  <a:pt x="3240113" y="2468760"/>
                </a:cubicBezTo>
                <a:cubicBezTo>
                  <a:pt x="3245011" y="2452113"/>
                  <a:pt x="3247461" y="2438502"/>
                  <a:pt x="3247461" y="2427927"/>
                </a:cubicBezTo>
                <a:cubicBezTo>
                  <a:pt x="3247461" y="2417351"/>
                  <a:pt x="3241189" y="2409411"/>
                  <a:pt x="3228646" y="2404106"/>
                </a:cubicBezTo>
                <a:cubicBezTo>
                  <a:pt x="3216103" y="2398801"/>
                  <a:pt x="3203511" y="2396148"/>
                  <a:pt x="3190869" y="2396148"/>
                </a:cubicBezTo>
                <a:close/>
                <a:moveTo>
                  <a:pt x="2750915" y="2532805"/>
                </a:moveTo>
                <a:cubicBezTo>
                  <a:pt x="2740711" y="2532805"/>
                  <a:pt x="2729561" y="2539932"/>
                  <a:pt x="2717465" y="2554188"/>
                </a:cubicBezTo>
                <a:cubicBezTo>
                  <a:pt x="2705368" y="2568443"/>
                  <a:pt x="2699320" y="2596727"/>
                  <a:pt x="2699320" y="2639041"/>
                </a:cubicBezTo>
                <a:cubicBezTo>
                  <a:pt x="2699320" y="2660168"/>
                  <a:pt x="2708320" y="2678060"/>
                  <a:pt x="2726319" y="2692716"/>
                </a:cubicBezTo>
                <a:cubicBezTo>
                  <a:pt x="2744318" y="2707372"/>
                  <a:pt x="2767091" y="2714700"/>
                  <a:pt x="2794639" y="2714700"/>
                </a:cubicBezTo>
                <a:cubicBezTo>
                  <a:pt x="2802033" y="2714700"/>
                  <a:pt x="2811596" y="2714044"/>
                  <a:pt x="2823326" y="2712732"/>
                </a:cubicBezTo>
                <a:cubicBezTo>
                  <a:pt x="2835057" y="2711420"/>
                  <a:pt x="2843630" y="2705851"/>
                  <a:pt x="2849045" y="2696024"/>
                </a:cubicBezTo>
                <a:cubicBezTo>
                  <a:pt x="2854461" y="2686198"/>
                  <a:pt x="2857168" y="2676316"/>
                  <a:pt x="2857168" y="2666379"/>
                </a:cubicBezTo>
                <a:cubicBezTo>
                  <a:pt x="2857168" y="2640201"/>
                  <a:pt x="2840104" y="2613229"/>
                  <a:pt x="2805974" y="2585461"/>
                </a:cubicBezTo>
                <a:cubicBezTo>
                  <a:pt x="2787981" y="2570800"/>
                  <a:pt x="2776857" y="2558358"/>
                  <a:pt x="2772603" y="2548137"/>
                </a:cubicBezTo>
                <a:cubicBezTo>
                  <a:pt x="2768348" y="2537915"/>
                  <a:pt x="2761119" y="2532805"/>
                  <a:pt x="2750915" y="2532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矩形 73"/>
          <p:cNvSpPr/>
          <p:nvPr/>
        </p:nvSpPr>
        <p:spPr>
          <a:xfrm>
            <a:off x="1516745" y="890718"/>
            <a:ext cx="51697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桥</a:t>
            </a:r>
            <a:endParaRPr lang="zh-CN" altLang="en-US" sz="36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084697" y="890718"/>
            <a:ext cx="643496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大</a:t>
            </a:r>
            <a:endParaRPr lang="zh-CN" altLang="en-US" sz="36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879333" y="890718"/>
            <a:ext cx="403492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澳</a:t>
            </a:r>
            <a:endParaRPr lang="zh-CN" altLang="en-US" sz="36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82619" y="890718"/>
            <a:ext cx="594066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珠</a:t>
            </a:r>
            <a:endParaRPr lang="zh-CN" altLang="en-US" sz="36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7092" y="890718"/>
            <a:ext cx="566049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港</a:t>
            </a:r>
            <a:endParaRPr lang="zh-CN" altLang="en-US" sz="36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765" y="6140450"/>
            <a:ext cx="8397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50000"/>
                  </a:schemeClr>
                </a:solidFill>
              </a:rPr>
              <a:t>通过观看港珠澳大桥视频，谈谈你的感想。</a:t>
            </a:r>
            <a:endParaRPr lang="zh-CN" altLang="en-US" sz="280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96"/>
    </mc:Choice>
    <mc:Fallback>
      <p:transition spd="slow" advTm="11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4" grpId="0"/>
      <p:bldP spid="75" grpId="0"/>
      <p:bldP spid="76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3286" name="组合 53285"/>
          <p:cNvGrpSpPr/>
          <p:nvPr/>
        </p:nvGrpSpPr>
        <p:grpSpPr>
          <a:xfrm>
            <a:off x="833755" y="4619625"/>
            <a:ext cx="7113270" cy="935355"/>
            <a:chOff x="0" y="3120"/>
            <a:chExt cx="5760" cy="960"/>
          </a:xfrm>
        </p:grpSpPr>
        <p:sp>
          <p:nvSpPr>
            <p:cNvPr id="53285" name="上凸带形 53284"/>
            <p:cNvSpPr/>
            <p:nvPr/>
          </p:nvSpPr>
          <p:spPr>
            <a:xfrm>
              <a:off x="0" y="3120"/>
              <a:ext cx="5760" cy="960"/>
            </a:xfrm>
            <a:prstGeom prst="ribbon2">
              <a:avLst>
                <a:gd name="adj1" fmla="val 12500"/>
                <a:gd name="adj2" fmla="val 61351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38100" cap="flat" cmpd="sng">
              <a:solidFill>
                <a:srgbClr val="FFFF66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3251" name="矩形 53250"/>
            <p:cNvSpPr/>
            <p:nvPr/>
          </p:nvSpPr>
          <p:spPr>
            <a:xfrm>
              <a:off x="1344" y="3264"/>
              <a:ext cx="30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90000" lnSpcReduction="10000"/>
            </a:bodyPr>
            <a:p>
              <a:pPr algn="ctr"/>
              <a:r>
                <a:rPr lang="zh-CN" altLang="en-US" sz="3600"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0">
                    <a:gsLst>
                      <a:gs pos="0">
                        <a:srgbClr val="FFFF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FF00"/>
                      </a:gs>
                      <a:gs pos="100000">
                        <a:srgbClr val="FFFF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dist="35921" dir="2699999" algn="ctr" rotWithShape="0">
                      <a:srgbClr val="C0C0C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材料力学的任务</a:t>
              </a:r>
              <a:endParaRPr lang="zh-CN" alt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50000">
                      <a:srgbClr val="FFFF00"/>
                    </a:gs>
                    <a:gs pos="100000">
                      <a:srgbClr val="FFFF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algn="ctr" rotWithShape="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3252" name="圆角矩形 53251"/>
          <p:cNvSpPr/>
          <p:nvPr/>
        </p:nvSpPr>
        <p:spPr>
          <a:xfrm>
            <a:off x="1663700" y="3608070"/>
            <a:ext cx="5452745" cy="66484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sq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 wrap="none" anchor="ctr"/>
          <a:p>
            <a:pPr eaLnBrk="1" hangingPunct="1">
              <a:spcBef>
                <a:spcPct val="0"/>
              </a:spcBef>
            </a:pPr>
            <a:r>
              <a:rPr lang="zh-CN" altLang="en-US" sz="6600" b="0" dirty="0">
                <a:solidFill>
                  <a:srgbClr val="3333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 大 任 务</a:t>
            </a:r>
            <a:endParaRPr lang="zh-CN" altLang="en-US" sz="4000" b="0">
              <a:solidFill>
                <a:srgbClr val="33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53263" name="组合 53262"/>
          <p:cNvGrpSpPr/>
          <p:nvPr/>
        </p:nvGrpSpPr>
        <p:grpSpPr>
          <a:xfrm flipV="1">
            <a:off x="2066290" y="2693670"/>
            <a:ext cx="4648200" cy="737235"/>
            <a:chOff x="1008" y="2304"/>
            <a:chExt cx="3744" cy="576"/>
          </a:xfrm>
        </p:grpSpPr>
        <p:sp>
          <p:nvSpPr>
            <p:cNvPr id="53254" name="直接连接符 53253"/>
            <p:cNvSpPr/>
            <p:nvPr/>
          </p:nvSpPr>
          <p:spPr>
            <a:xfrm>
              <a:off x="2880" y="2448"/>
              <a:ext cx="0" cy="0"/>
            </a:xfrm>
            <a:prstGeom prst="line">
              <a:avLst/>
            </a:prstGeom>
            <a:ln w="7620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255" name="直接连接符 53254"/>
            <p:cNvSpPr/>
            <p:nvPr/>
          </p:nvSpPr>
          <p:spPr>
            <a:xfrm flipH="1">
              <a:off x="1008" y="2448"/>
              <a:ext cx="3744" cy="0"/>
            </a:xfrm>
            <a:prstGeom prst="line">
              <a:avLst/>
            </a:prstGeom>
            <a:ln w="76200" cap="sq" cmpd="sng"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256" name="直接连接符 53255"/>
            <p:cNvSpPr/>
            <p:nvPr/>
          </p:nvSpPr>
          <p:spPr>
            <a:xfrm>
              <a:off x="1008" y="2448"/>
              <a:ext cx="0" cy="432"/>
            </a:xfrm>
            <a:prstGeom prst="line">
              <a:avLst/>
            </a:prstGeom>
            <a:ln w="76200" cap="sq" cmpd="sng">
              <a:solidFill>
                <a:srgbClr val="FF0000"/>
              </a:solidFill>
              <a:prstDash val="solid"/>
              <a:headEnd type="none" w="sm" len="sm"/>
              <a:tailEnd type="triangle" w="med" len="med"/>
            </a:ln>
          </p:spPr>
        </p:sp>
        <p:sp>
          <p:nvSpPr>
            <p:cNvPr id="53257" name="直接连接符 53256"/>
            <p:cNvSpPr/>
            <p:nvPr/>
          </p:nvSpPr>
          <p:spPr>
            <a:xfrm flipH="1">
              <a:off x="4752" y="2448"/>
              <a:ext cx="0" cy="432"/>
            </a:xfrm>
            <a:prstGeom prst="line">
              <a:avLst/>
            </a:prstGeom>
            <a:ln w="76200" cap="sq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3258" name="直接连接符 53257"/>
            <p:cNvSpPr/>
            <p:nvPr/>
          </p:nvSpPr>
          <p:spPr>
            <a:xfrm>
              <a:off x="2880" y="2304"/>
              <a:ext cx="0" cy="576"/>
            </a:xfrm>
            <a:prstGeom prst="line">
              <a:avLst/>
            </a:prstGeom>
            <a:ln w="762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53279" name="椭圆 53278"/>
          <p:cNvSpPr/>
          <p:nvPr/>
        </p:nvSpPr>
        <p:spPr>
          <a:xfrm>
            <a:off x="1341755" y="1127760"/>
            <a:ext cx="1448435" cy="1389380"/>
          </a:xfrm>
          <a:prstGeom prst="ellipse">
            <a:avLst/>
          </a:prstGeom>
          <a:gradFill rotWithShape="0">
            <a:gsLst>
              <a:gs pos="0">
                <a:srgbClr val="FF66FF"/>
              </a:gs>
              <a:gs pos="100000">
                <a:srgbClr val="FF66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sq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 wrap="none" anchor="ctr"/>
          <a:p>
            <a:pPr eaLnBrk="1" hangingPunct="1">
              <a:spcBef>
                <a:spcPct val="0"/>
              </a:spcBef>
            </a:pPr>
            <a:r>
              <a:rPr lang="zh-CN" altLang="en-US" sz="2800" b="0" dirty="0">
                <a:solidFill>
                  <a:srgbClr val="FFFF00"/>
                </a:solidFill>
                <a:latin typeface="Times New Roman" panose="02020603050405020304" charset="0"/>
                <a:ea typeface="隶书" panose="02010509060101010101" pitchFamily="49" charset="-122"/>
              </a:rPr>
              <a:t>强度</a:t>
            </a:r>
            <a:endParaRPr lang="zh-CN" altLang="en-US" sz="2800" b="0" dirty="0">
              <a:solidFill>
                <a:srgbClr val="FFFF00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2800" b="0" dirty="0">
                <a:solidFill>
                  <a:srgbClr val="FFFF00"/>
                </a:solidFill>
                <a:latin typeface="Times New Roman" panose="02020603050405020304" charset="0"/>
                <a:ea typeface="隶书" panose="02010509060101010101" pitchFamily="49" charset="-122"/>
              </a:rPr>
              <a:t>要求</a:t>
            </a:r>
            <a:endParaRPr lang="zh-CN" altLang="en-US" sz="2800" b="0" dirty="0">
              <a:solidFill>
                <a:srgbClr val="FFFF00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</p:txBody>
      </p:sp>
      <p:sp>
        <p:nvSpPr>
          <p:cNvPr id="53280" name="椭圆 53279"/>
          <p:cNvSpPr/>
          <p:nvPr/>
        </p:nvSpPr>
        <p:spPr>
          <a:xfrm>
            <a:off x="3640455" y="1127760"/>
            <a:ext cx="1498600" cy="1389380"/>
          </a:xfrm>
          <a:prstGeom prst="ellipse">
            <a:avLst/>
          </a:prstGeom>
          <a:gradFill rotWithShape="0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sq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 wrap="none" anchor="ctr"/>
          <a:p>
            <a:pPr eaLnBrk="1" hangingPunct="1">
              <a:spcBef>
                <a:spcPct val="0"/>
              </a:spcBef>
            </a:pPr>
            <a:r>
              <a:rPr lang="zh-CN" altLang="en-US" sz="2800" b="0" dirty="0">
                <a:solidFill>
                  <a:srgbClr val="FFFF00"/>
                </a:solidFill>
                <a:latin typeface="Times New Roman" panose="02020603050405020304" charset="0"/>
                <a:ea typeface="隶书" panose="02010509060101010101" pitchFamily="49" charset="-122"/>
              </a:rPr>
              <a:t>刚度</a:t>
            </a:r>
            <a:endParaRPr lang="zh-CN" altLang="en-US" sz="2800" b="0" dirty="0">
              <a:solidFill>
                <a:srgbClr val="FFFF00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2800" b="0" dirty="0">
                <a:solidFill>
                  <a:srgbClr val="FFFF00"/>
                </a:solidFill>
                <a:latin typeface="Times New Roman" panose="02020603050405020304" charset="0"/>
                <a:ea typeface="隶书" panose="02010509060101010101" pitchFamily="49" charset="-122"/>
              </a:rPr>
              <a:t>要求</a:t>
            </a:r>
            <a:endParaRPr lang="zh-CN" altLang="en-US" sz="2800" b="0" dirty="0">
              <a:solidFill>
                <a:srgbClr val="FFFF00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</p:txBody>
      </p:sp>
      <p:sp>
        <p:nvSpPr>
          <p:cNvPr id="53281" name="椭圆 53280"/>
          <p:cNvSpPr/>
          <p:nvPr/>
        </p:nvSpPr>
        <p:spPr>
          <a:xfrm>
            <a:off x="6015355" y="1127760"/>
            <a:ext cx="1398270" cy="1389380"/>
          </a:xfrm>
          <a:prstGeom prst="ellipse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sq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 wrap="none" anchor="ctr"/>
          <a:p>
            <a:pPr eaLnBrk="1" hangingPunct="1">
              <a:spcBef>
                <a:spcPct val="0"/>
              </a:spcBef>
            </a:pPr>
            <a:r>
              <a:rPr lang="zh-CN" altLang="en-US" sz="2800" b="0" dirty="0">
                <a:solidFill>
                  <a:srgbClr val="FFFF00"/>
                </a:solidFill>
                <a:latin typeface="Times New Roman" panose="02020603050405020304" charset="0"/>
                <a:ea typeface="隶书" panose="02010509060101010101" pitchFamily="49" charset="-122"/>
              </a:rPr>
              <a:t>稳定性</a:t>
            </a:r>
            <a:endParaRPr lang="zh-CN" altLang="en-US" sz="2800" b="0" dirty="0">
              <a:solidFill>
                <a:srgbClr val="FFFF00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2800" b="0" dirty="0">
                <a:solidFill>
                  <a:srgbClr val="FFFF00"/>
                </a:solidFill>
                <a:latin typeface="Times New Roman" panose="02020603050405020304" charset="0"/>
                <a:ea typeface="隶书" panose="02010509060101010101" pitchFamily="49" charset="-122"/>
              </a:rPr>
              <a:t>要求</a:t>
            </a:r>
            <a:endParaRPr lang="zh-CN" altLang="en-US" sz="2800" b="0" dirty="0">
              <a:solidFill>
                <a:srgbClr val="FFFF00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</p:txBody>
      </p:sp>
      <p:sp>
        <p:nvSpPr>
          <p:cNvPr id="2" name="灯片编号占位符 1"/>
          <p:cNvSpPr/>
          <p:nvPr>
            <p:ph type="sldNum" sz="quarter" idx="12"/>
          </p:nvPr>
        </p:nvSpPr>
        <p:spPr>
          <a:xfrm>
            <a:off x="6243955" y="5674360"/>
            <a:ext cx="1905000" cy="457200"/>
          </a:xfrm>
        </p:spPr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bldLvl="0" animBg="1"/>
      <p:bldP spid="53279" grpId="0" bldLvl="0" animBg="1"/>
      <p:bldP spid="53280" grpId="0" bldLvl="0" animBg="1"/>
      <p:bldP spid="5328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5758" name="组合 25757"/>
          <p:cNvGrpSpPr/>
          <p:nvPr/>
        </p:nvGrpSpPr>
        <p:grpSpPr>
          <a:xfrm>
            <a:off x="4849495" y="4235450"/>
            <a:ext cx="3732213" cy="679450"/>
            <a:chOff x="3166" y="3150"/>
            <a:chExt cx="2351" cy="428"/>
          </a:xfrm>
        </p:grpSpPr>
        <p:sp>
          <p:nvSpPr>
            <p:cNvPr id="25759" name="流程图: 摘录 25758"/>
            <p:cNvSpPr/>
            <p:nvPr/>
          </p:nvSpPr>
          <p:spPr>
            <a:xfrm>
              <a:off x="5320" y="3354"/>
              <a:ext cx="196" cy="224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5760" name="流程图: 摘录 25759"/>
            <p:cNvSpPr/>
            <p:nvPr/>
          </p:nvSpPr>
          <p:spPr>
            <a:xfrm>
              <a:off x="3166" y="3354"/>
              <a:ext cx="196" cy="224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5761" name="流程图: 摘录 25760"/>
            <p:cNvSpPr/>
            <p:nvPr/>
          </p:nvSpPr>
          <p:spPr>
            <a:xfrm>
              <a:off x="5320" y="3354"/>
              <a:ext cx="196" cy="224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5762" name="流程图: 摘录 25761"/>
            <p:cNvSpPr/>
            <p:nvPr/>
          </p:nvSpPr>
          <p:spPr>
            <a:xfrm>
              <a:off x="3166" y="3354"/>
              <a:ext cx="196" cy="224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5763" name="立方体 25762" descr="栎木"/>
            <p:cNvSpPr/>
            <p:nvPr/>
          </p:nvSpPr>
          <p:spPr>
            <a:xfrm>
              <a:off x="3246" y="3150"/>
              <a:ext cx="2271" cy="186"/>
            </a:xfrm>
            <a:prstGeom prst="cube">
              <a:avLst>
                <a:gd name="adj" fmla="val 25000"/>
              </a:avLst>
            </a:prstGeom>
            <a:blipFill rotWithShape="0">
              <a:blip r:embed="rId1"/>
            </a:blip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5653" name="文本框 25652"/>
          <p:cNvSpPr txBox="1"/>
          <p:nvPr/>
        </p:nvSpPr>
        <p:spPr>
          <a:xfrm>
            <a:off x="528320" y="1925003"/>
            <a:ext cx="4043680" cy="2072640"/>
          </a:xfrm>
          <a:prstGeom prst="rect">
            <a:avLst/>
          </a:prstGeom>
          <a:noFill/>
          <a:ln w="9525">
            <a:noFill/>
          </a:ln>
        </p:spPr>
        <p:txBody>
          <a:bodyPr wrap="square" lIns="92075" tIns="46038" rIns="92075" bIns="46038" anchor="ctr">
            <a:spAutoFit/>
          </a:bodyPr>
          <a:p>
            <a:pPr algn="l">
              <a:lnSpc>
                <a:spcPct val="140000"/>
              </a:lnSpc>
              <a:spcBef>
                <a:spcPct val="0"/>
              </a:spcBef>
            </a:pPr>
            <a:r>
              <a:rPr lang="en-US" altLang="zh-CN" sz="2400" b="0" dirty="0">
                <a:latin typeface="Times New Roman" panose="02020603050405020304" charset="0"/>
              </a:rPr>
              <a:t>      </a:t>
            </a:r>
            <a:r>
              <a:rPr lang="zh-CN" altLang="en-US" sz="2400" u="sng" dirty="0">
                <a:solidFill>
                  <a:srgbClr val="FF0000"/>
                </a:solidFill>
                <a:latin typeface="Times New Roman" panose="02020603050405020304" charset="0"/>
              </a:rPr>
              <a:t>强度</a:t>
            </a:r>
            <a:r>
              <a:rPr lang="zh-CN" altLang="en-US" sz="2400" dirty="0">
                <a:latin typeface="Times New Roman" panose="02020603050405020304" charset="0"/>
              </a:rPr>
              <a:t>，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</a:rPr>
              <a:t>是指材料或构件</a:t>
            </a:r>
            <a:r>
              <a:rPr lang="zh-CN" altLang="en-US" sz="2400" u="sng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</a:rPr>
              <a:t>抵抗破坏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</a:rPr>
              <a:t>的能力。</a:t>
            </a:r>
            <a:endParaRPr lang="zh-CN" alt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</a:endParaRPr>
          </a:p>
          <a:p>
            <a:pPr algn="l">
              <a:lnSpc>
                <a:spcPct val="140000"/>
              </a:lnSpc>
              <a:spcBef>
                <a:spcPct val="0"/>
              </a:spcBef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</a:rPr>
              <a:t>    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</a:rPr>
              <a:t>  例如，木材与钢材相比，钢材的强度高于木材。</a:t>
            </a:r>
            <a:endParaRPr lang="zh-CN" alt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</a:endParaRPr>
          </a:p>
        </p:txBody>
      </p:sp>
      <p:grpSp>
        <p:nvGrpSpPr>
          <p:cNvPr id="25753" name="组合 25752"/>
          <p:cNvGrpSpPr/>
          <p:nvPr/>
        </p:nvGrpSpPr>
        <p:grpSpPr>
          <a:xfrm>
            <a:off x="-311150" y="977900"/>
            <a:ext cx="5029200" cy="1676401"/>
            <a:chOff x="1296" y="0"/>
            <a:chExt cx="3168" cy="1056"/>
          </a:xfrm>
        </p:grpSpPr>
        <p:sp>
          <p:nvSpPr>
            <p:cNvPr id="25752" name="矩形 25751"/>
            <p:cNvSpPr/>
            <p:nvPr/>
          </p:nvSpPr>
          <p:spPr>
            <a:xfrm>
              <a:off x="1296" y="0"/>
              <a:ext cx="3168" cy="105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654" name="文本框 25653"/>
            <p:cNvSpPr txBox="1"/>
            <p:nvPr/>
          </p:nvSpPr>
          <p:spPr>
            <a:xfrm>
              <a:off x="1782" y="201"/>
              <a:ext cx="1259" cy="3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2075" tIns="46038" rIns="92075" bIns="46038" anchor="ctr">
              <a:spAutoFit/>
            </a:bodyPr>
            <a:p>
              <a:pPr eaLnBrk="1" hangingPunct="1">
                <a:lnSpc>
                  <a:spcPct val="70000"/>
                </a:lnSpc>
                <a:buClr>
                  <a:schemeClr val="tx2"/>
                </a:buClr>
              </a:pPr>
              <a:r>
                <a:rPr lang="en-US" altLang="zh-CN" sz="3600" dirty="0">
                  <a:solidFill>
                    <a:srgbClr val="1F03F1"/>
                  </a:solidFill>
                  <a:latin typeface="宋体" panose="02010600030101010101" pitchFamily="2" charset="-122"/>
                </a:rPr>
                <a:t>1.</a:t>
              </a:r>
              <a:r>
                <a:rPr lang="zh-CN" altLang="en-US" sz="3600" dirty="0">
                  <a:solidFill>
                    <a:srgbClr val="1F03F1"/>
                  </a:solidFill>
                  <a:latin typeface="宋体" panose="02010600030101010101" pitchFamily="2" charset="-122"/>
                </a:rPr>
                <a:t>强度</a:t>
              </a:r>
              <a:endParaRPr lang="en-US" altLang="zh-CN" sz="4000">
                <a:solidFill>
                  <a:srgbClr val="1F03F1"/>
                </a:solidFill>
                <a:latin typeface="Times New Roman" panose="02020603050405020304" charset="0"/>
                <a:ea typeface="黑体" panose="02010609060101010101" pitchFamily="2" charset="-122"/>
              </a:endParaRPr>
            </a:p>
          </p:txBody>
        </p:sp>
      </p:grpSp>
      <p:sp>
        <p:nvSpPr>
          <p:cNvPr id="25667" name="文本框 25666"/>
          <p:cNvSpPr txBox="1"/>
          <p:nvPr/>
        </p:nvSpPr>
        <p:spPr>
          <a:xfrm>
            <a:off x="460375" y="4190048"/>
            <a:ext cx="4111625" cy="1038860"/>
          </a:xfrm>
          <a:prstGeom prst="rect">
            <a:avLst/>
          </a:prstGeom>
          <a:noFill/>
          <a:ln w="9525">
            <a:noFill/>
          </a:ln>
        </p:spPr>
        <p:txBody>
          <a:bodyPr wrap="square" lIns="92075" tIns="46038" rIns="92075" bIns="46038" anchor="ctr">
            <a:spAutoFit/>
          </a:bodyPr>
          <a:p>
            <a:pPr algn="l">
              <a:lnSpc>
                <a:spcPct val="140000"/>
              </a:lnSpc>
              <a:spcBef>
                <a:spcPct val="0"/>
              </a:spcBef>
            </a:pPr>
            <a:r>
              <a:rPr lang="en-US" altLang="zh-CN" sz="2400" b="0" dirty="0">
                <a:latin typeface="Times New Roman" panose="02020603050405020304" charset="0"/>
              </a:rPr>
              <a:t>     </a:t>
            </a:r>
            <a:r>
              <a:rPr lang="en-US" altLang="zh-CN" sz="2000" b="0" dirty="0">
                <a:latin typeface="Times New Roman" panose="02020603050405020304" charset="0"/>
              </a:rPr>
              <a:t> </a:t>
            </a:r>
            <a:r>
              <a:rPr lang="zh-CN" altLang="en-US" sz="2000" dirty="0">
                <a:latin typeface="Times New Roman" panose="02020603050405020304" charset="0"/>
              </a:rPr>
              <a:t>图示</a:t>
            </a:r>
            <a:r>
              <a:rPr lang="zh-CN" altLang="en-US" sz="2000" u="sng" dirty="0">
                <a:latin typeface="Times New Roman" panose="02020603050405020304" charset="0"/>
              </a:rPr>
              <a:t>相同尺寸</a:t>
            </a:r>
            <a:r>
              <a:rPr lang="zh-CN" altLang="en-US" sz="2000" dirty="0">
                <a:latin typeface="Times New Roman" panose="02020603050405020304" charset="0"/>
              </a:rPr>
              <a:t>的木梁和钢梁，在</a:t>
            </a:r>
            <a:r>
              <a:rPr lang="zh-CN" altLang="en-US" sz="2000" u="sng" dirty="0">
                <a:latin typeface="Times New Roman" panose="02020603050405020304" charset="0"/>
              </a:rPr>
              <a:t>相同载荷</a:t>
            </a:r>
            <a:r>
              <a:rPr lang="zh-CN" altLang="en-US" sz="2000" dirty="0">
                <a:latin typeface="Times New Roman" panose="02020603050405020304" charset="0"/>
              </a:rPr>
              <a:t>作用下，</a:t>
            </a:r>
            <a:r>
              <a:rPr lang="zh-CN" altLang="en-US" sz="2000" dirty="0">
                <a:solidFill>
                  <a:srgbClr val="FF3300"/>
                </a:solidFill>
                <a:latin typeface="Times New Roman" panose="02020603050405020304" charset="0"/>
              </a:rPr>
              <a:t>木梁破坯了</a:t>
            </a:r>
            <a:r>
              <a:rPr lang="zh-CN" altLang="en-US" sz="2000" dirty="0">
                <a:solidFill>
                  <a:srgbClr val="FF3300"/>
                </a:solidFill>
                <a:latin typeface="Times New Roman" panose="02020603050405020304" charset="0"/>
              </a:rPr>
              <a:t>。</a:t>
            </a:r>
            <a:endParaRPr lang="zh-CN" altLang="en-US" sz="2000" dirty="0">
              <a:solidFill>
                <a:srgbClr val="3333FF"/>
              </a:solidFill>
              <a:latin typeface="Times New Roman" panose="02020603050405020304" charset="0"/>
            </a:endParaRPr>
          </a:p>
        </p:txBody>
      </p:sp>
      <p:sp>
        <p:nvSpPr>
          <p:cNvPr id="25663" name="立方体 25662"/>
          <p:cNvSpPr/>
          <p:nvPr/>
        </p:nvSpPr>
        <p:spPr>
          <a:xfrm>
            <a:off x="6300470" y="3730625"/>
            <a:ext cx="609600" cy="666750"/>
          </a:xfrm>
          <a:prstGeom prst="cube">
            <a:avLst>
              <a:gd name="adj" fmla="val 2619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25754" name="组合 25753"/>
          <p:cNvGrpSpPr/>
          <p:nvPr/>
        </p:nvGrpSpPr>
        <p:grpSpPr>
          <a:xfrm>
            <a:off x="4849495" y="2054225"/>
            <a:ext cx="3540125" cy="800100"/>
            <a:chOff x="3166" y="1776"/>
            <a:chExt cx="2230" cy="504"/>
          </a:xfrm>
        </p:grpSpPr>
        <p:sp>
          <p:nvSpPr>
            <p:cNvPr id="25755" name="流程图: 摘录 25754"/>
            <p:cNvSpPr/>
            <p:nvPr/>
          </p:nvSpPr>
          <p:spPr>
            <a:xfrm>
              <a:off x="5210" y="2005"/>
              <a:ext cx="186" cy="275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5756" name="流程图: 摘录 25755"/>
            <p:cNvSpPr/>
            <p:nvPr/>
          </p:nvSpPr>
          <p:spPr>
            <a:xfrm>
              <a:off x="3166" y="2005"/>
              <a:ext cx="186" cy="275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5757" name="立方体 25756"/>
            <p:cNvSpPr/>
            <p:nvPr/>
          </p:nvSpPr>
          <p:spPr>
            <a:xfrm>
              <a:off x="3241" y="1776"/>
              <a:ext cx="2155" cy="229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89ACF1"/>
                </a:gs>
                <a:gs pos="100000">
                  <a:srgbClr val="89ACF1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5764" name="组合 25763"/>
          <p:cNvGrpSpPr/>
          <p:nvPr/>
        </p:nvGrpSpPr>
        <p:grpSpPr>
          <a:xfrm>
            <a:off x="4776470" y="3273425"/>
            <a:ext cx="4195763" cy="2257425"/>
            <a:chOff x="3120" y="2544"/>
            <a:chExt cx="2643" cy="1422"/>
          </a:xfrm>
        </p:grpSpPr>
        <p:sp>
          <p:nvSpPr>
            <p:cNvPr id="25765" name="矩形 25764"/>
            <p:cNvSpPr/>
            <p:nvPr/>
          </p:nvSpPr>
          <p:spPr>
            <a:xfrm>
              <a:off x="3162" y="2544"/>
              <a:ext cx="2598" cy="1296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766" name="矩形 25765"/>
            <p:cNvSpPr/>
            <p:nvPr/>
          </p:nvSpPr>
          <p:spPr>
            <a:xfrm>
              <a:off x="3120" y="2718"/>
              <a:ext cx="2643" cy="124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767" name="流程图: 摘录 25766"/>
            <p:cNvSpPr/>
            <p:nvPr/>
          </p:nvSpPr>
          <p:spPr>
            <a:xfrm>
              <a:off x="5225" y="3294"/>
              <a:ext cx="194" cy="288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5768" name="流程图: 摘录 25767"/>
            <p:cNvSpPr/>
            <p:nvPr/>
          </p:nvSpPr>
          <p:spPr>
            <a:xfrm>
              <a:off x="3165" y="3294"/>
              <a:ext cx="193" cy="288"/>
            </a:xfrm>
            <a:prstGeom prst="flowChartExtract">
              <a:avLst/>
            </a:prstGeom>
            <a:gradFill rotWithShape="0">
              <a:gsLst>
                <a:gs pos="0">
                  <a:srgbClr val="1F03F1"/>
                </a:gs>
                <a:gs pos="100000">
                  <a:srgbClr val="1F03F1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F03F1"/>
              </a:extrusionClr>
            </a:sp3d>
          </p:spPr>
          <p:txBody>
            <a:bodyPr/>
            <a:p>
              <a:endParaRPr lang="zh-CN" altLang="en-US"/>
            </a:p>
          </p:txBody>
        </p:sp>
        <p:grpSp>
          <p:nvGrpSpPr>
            <p:cNvPr id="25769" name="组合 25768"/>
            <p:cNvGrpSpPr/>
            <p:nvPr/>
          </p:nvGrpSpPr>
          <p:grpSpPr>
            <a:xfrm>
              <a:off x="3241" y="3132"/>
              <a:ext cx="2207" cy="240"/>
              <a:chOff x="336" y="336"/>
              <a:chExt cx="2736" cy="240"/>
            </a:xfrm>
          </p:grpSpPr>
          <p:sp>
            <p:nvSpPr>
              <p:cNvPr id="25770" name="立方体 25769" descr="栎木"/>
              <p:cNvSpPr/>
              <p:nvPr/>
            </p:nvSpPr>
            <p:spPr>
              <a:xfrm rot="-445300">
                <a:off x="1680" y="336"/>
                <a:ext cx="1392" cy="240"/>
              </a:xfrm>
              <a:prstGeom prst="cube">
                <a:avLst>
                  <a:gd name="adj" fmla="val 25000"/>
                </a:avLst>
              </a:prstGeom>
              <a:blipFill rotWithShape="0">
                <a:blip r:embed="rId1"/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5771" name="立方体 25770" descr="栎木"/>
              <p:cNvSpPr/>
              <p:nvPr/>
            </p:nvSpPr>
            <p:spPr>
              <a:xfrm rot="368444">
                <a:off x="336" y="336"/>
                <a:ext cx="1392" cy="240"/>
              </a:xfrm>
              <a:prstGeom prst="cube">
                <a:avLst>
                  <a:gd name="adj" fmla="val 25000"/>
                </a:avLst>
              </a:prstGeom>
              <a:blipFill rotWithShape="0">
                <a:blip r:embed="rId1"/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5772" name="立方体 25771"/>
            <p:cNvSpPr/>
            <p:nvPr/>
          </p:nvSpPr>
          <p:spPr>
            <a:xfrm>
              <a:off x="4195" y="2910"/>
              <a:ext cx="349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5776" name="立方体 25775"/>
          <p:cNvSpPr/>
          <p:nvPr/>
        </p:nvSpPr>
        <p:spPr>
          <a:xfrm>
            <a:off x="4928870" y="2054225"/>
            <a:ext cx="3421063" cy="363538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20" name="立方体 25619"/>
          <p:cNvSpPr/>
          <p:nvPr/>
        </p:nvSpPr>
        <p:spPr>
          <a:xfrm>
            <a:off x="6300470" y="1520825"/>
            <a:ext cx="609600" cy="685800"/>
          </a:xfrm>
          <a:prstGeom prst="cube">
            <a:avLst>
              <a:gd name="adj" fmla="val 31819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eaLnBrk="1" hangingPunct="1">
              <a:spcBef>
                <a:spcPct val="50000"/>
              </a:spcBef>
            </a:pPr>
            <a:fld id="{9A0DB2DC-4C9A-4742-B13C-FB6460FD3503}" type="slidenum">
              <a:rPr lang="zh-CN" altLang="en-US" dirty="0">
                <a:latin typeface="Times New Roman" panose="02020603050405020304" charset="0"/>
              </a:rPr>
            </a:fld>
            <a:endParaRPr lang="zh-CN" alt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7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53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53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>
                                            <p:txEl>
                                              <p:charRg st="25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53">
                                            <p:txEl>
                                              <p:charRg st="25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53">
                                            <p:txEl>
                                              <p:charRg st="25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57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57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667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667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3" grpId="0" advAuto="1000" build="p"/>
      <p:bldP spid="25667" grpId="0" advAuto="1000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SLIDE_MODEL_TYPE" val="cover"/>
</p:tagLst>
</file>

<file path=ppt/tags/tag58.xml><?xml version="1.0" encoding="utf-8"?>
<p:tagLst xmlns:p="http://schemas.openxmlformats.org/presentationml/2006/main">
  <p:tag name="ATHENA.MIXSHAPE" val="|embedded=true|recordStart=0|recordEnd=112896|recordLength=112896|start=0|end=112896|audioFormat={00001610-0000-0010-8000-00AA00389B71}|audioRate=48000|muted=false|volume=0.5|fadeIn=0|fadeOut=0|videoFormat={34363248-0000-0010-8000-00AA00389B71}|videoRate=25|videoWidth=1280|videoHeight=72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场景型模板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E1B7B7"/>
      </a:accent1>
      <a:accent2>
        <a:srgbClr val="B3E1B3"/>
      </a:accent2>
      <a:accent3>
        <a:srgbClr val="D1DAD1"/>
      </a:accent3>
      <a:accent4>
        <a:srgbClr val="2A2A2A"/>
      </a:accent4>
      <a:accent5>
        <a:srgbClr val="EDD7D7"/>
      </a:accent5>
      <a:accent6>
        <a:srgbClr val="A0CAA0"/>
      </a:accent6>
      <a:hlink>
        <a:srgbClr val="BDD7E5"/>
      </a:hlink>
      <a:folHlink>
        <a:srgbClr val="D2AAD2"/>
      </a:folHlink>
    </a:clrScheme>
    <a:fontScheme name="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AD1"/>
        </a:accent3>
        <a:accent4>
          <a:srgbClr val="2A2A2A"/>
        </a:accent4>
        <a:accent5>
          <a:srgbClr val="EDD7D7"/>
        </a:accent5>
        <a:accent6>
          <a:srgbClr val="A0CAA0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DD7D7"/>
        </a:accent5>
        <a:accent6>
          <a:srgbClr val="A0CAA0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1E1E1"/>
        </a:accent5>
        <a:accent6>
          <a:srgbClr val="727272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Office\Templates\演示文稿设计\场景型模板.pot</Template>
  <TotalTime>0</TotalTime>
  <Words>1081</Words>
  <Application>WPS 演示</Application>
  <PresentationFormat>在屏幕上显示</PresentationFormat>
  <Paragraphs>117</Paragraphs>
  <Slides>15</Slides>
  <Notes>2</Notes>
  <HiddenSlides>3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24</vt:i4>
      </vt:variant>
      <vt:variant>
        <vt:lpstr>幻灯片标题</vt:lpstr>
      </vt:variant>
      <vt:variant>
        <vt:i4>15</vt:i4>
      </vt:variant>
    </vt:vector>
  </HeadingPairs>
  <TitlesOfParts>
    <vt:vector size="56" baseType="lpstr">
      <vt:lpstr>Arial</vt:lpstr>
      <vt:lpstr>宋体</vt:lpstr>
      <vt:lpstr>Wingdings</vt:lpstr>
      <vt:lpstr>Times New Roman</vt:lpstr>
      <vt:lpstr>Monotype Sorts</vt:lpstr>
      <vt:lpstr>Wingdings</vt:lpstr>
      <vt:lpstr>华文行楷</vt:lpstr>
      <vt:lpstr>华文隶书</vt:lpstr>
      <vt:lpstr>黑体</vt:lpstr>
      <vt:lpstr>隶书</vt:lpstr>
      <vt:lpstr>楷体_GB2312</vt:lpstr>
      <vt:lpstr>新宋体</vt:lpstr>
      <vt:lpstr>微软雅黑</vt:lpstr>
      <vt:lpstr>Arial Unicode MS</vt:lpstr>
      <vt:lpstr>Verdana</vt:lpstr>
      <vt:lpstr>场景型模板</vt:lpstr>
      <vt:lpstr>自定义设计方案</vt:lpstr>
      <vt:lpstr>ViewerFrameClass</vt:lpstr>
      <vt:lpstr>Word.Document.8</vt:lpstr>
      <vt:lpstr>MS_ClipArt_Gallery.5</vt:lpstr>
      <vt:lpstr>MS_ClipArt_Gallery.5</vt:lpstr>
      <vt:lpstr>MS_ClipArt_Gallery.5</vt:lpstr>
      <vt:lpstr>MS_ClipArt_Gallery.5</vt:lpstr>
      <vt:lpstr>MS_ClipArt_Gallery.5</vt:lpstr>
      <vt:lpstr>MS_ClipArt_Gallery.5</vt:lpstr>
      <vt:lpstr>MS_ClipArt_Gallery.5</vt:lpstr>
      <vt:lpstr>MS_ClipArt_Gallery.5</vt:lpstr>
      <vt:lpstr>MS_ClipArt_Gallery.5</vt:lpstr>
      <vt:lpstr>MS_ClipArt_Gallery.2</vt:lpstr>
      <vt:lpstr>MS_ClipArt_Gallery.5</vt:lpstr>
      <vt:lpstr>MS_ClipArt_Gallery.5</vt:lpstr>
      <vt:lpstr>MS_ClipArt_Gallery.5</vt:lpstr>
      <vt:lpstr>MS_ClipArt_Gallery.5</vt:lpstr>
      <vt:lpstr>MS_ClipArt_Gallery.5</vt:lpstr>
      <vt:lpstr>MS_ClipArt_Gallery.2</vt:lpstr>
      <vt:lpstr>MS_ClipArt_Gallery.2</vt:lpstr>
      <vt:lpstr>MS_ClipArt_Gallery.2</vt:lpstr>
      <vt:lpstr>MS_ClipArt_Gallery.2</vt:lpstr>
      <vt:lpstr>MS_ClipArt_Gallery.2</vt:lpstr>
      <vt:lpstr>MS_ClipArt_Gallery.2</vt:lpstr>
      <vt:lpstr>MS_ClipArt_Gallery.2</vt:lpstr>
      <vt:lpstr>PowerPoint 演示文稿</vt:lpstr>
      <vt:lpstr>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训练部力学教研室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材料力学緒论</dc:title>
  <dc:creator>李印生</dc:creator>
  <cp:lastModifiedBy>327876</cp:lastModifiedBy>
  <cp:revision>399</cp:revision>
  <cp:lastPrinted>1998-10-10T03:07:00Z</cp:lastPrinted>
  <dcterms:created xsi:type="dcterms:W3CDTF">1998-07-24T06:08:00Z</dcterms:created>
  <dcterms:modified xsi:type="dcterms:W3CDTF">2020-08-21T09:27:08Z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