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7" r:id="rId2"/>
    <p:sldId id="310" r:id="rId3"/>
    <p:sldId id="311" r:id="rId4"/>
    <p:sldId id="258" r:id="rId5"/>
    <p:sldId id="314" r:id="rId6"/>
    <p:sldId id="315" r:id="rId7"/>
    <p:sldId id="259" r:id="rId8"/>
    <p:sldId id="316" r:id="rId9"/>
    <p:sldId id="266" r:id="rId10"/>
    <p:sldId id="267" r:id="rId11"/>
    <p:sldId id="268" r:id="rId12"/>
    <p:sldId id="269" r:id="rId13"/>
    <p:sldId id="312" r:id="rId14"/>
    <p:sldId id="313" r:id="rId15"/>
    <p:sldId id="273" r:id="rId16"/>
    <p:sldId id="274" r:id="rId17"/>
    <p:sldId id="275" r:id="rId18"/>
    <p:sldId id="276" r:id="rId19"/>
    <p:sldId id="281" r:id="rId20"/>
    <p:sldId id="282" r:id="rId21"/>
    <p:sldId id="283" r:id="rId22"/>
    <p:sldId id="317" r:id="rId23"/>
    <p:sldId id="287" r:id="rId24"/>
    <p:sldId id="288" r:id="rId25"/>
    <p:sldId id="290" r:id="rId26"/>
    <p:sldId id="294" r:id="rId27"/>
    <p:sldId id="295" r:id="rId28"/>
    <p:sldId id="300" r:id="rId29"/>
    <p:sldId id="304" r:id="rId30"/>
    <p:sldId id="305" r:id="rId31"/>
    <p:sldId id="31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257E0B5-97A8-AB45-837E-0D32E8997FE9}">
          <p14:sldIdLst>
            <p14:sldId id="257"/>
            <p14:sldId id="310"/>
            <p14:sldId id="311"/>
            <p14:sldId id="258"/>
            <p14:sldId id="314"/>
            <p14:sldId id="315"/>
            <p14:sldId id="259"/>
            <p14:sldId id="316"/>
            <p14:sldId id="266"/>
            <p14:sldId id="267"/>
            <p14:sldId id="268"/>
            <p14:sldId id="269"/>
          </p14:sldIdLst>
        </p14:section>
        <p14:section name="无标题节" id="{C9FCE117-D200-1C4F-801E-BB7CFBF18FA2}">
          <p14:sldIdLst>
            <p14:sldId id="312"/>
            <p14:sldId id="313"/>
            <p14:sldId id="273"/>
            <p14:sldId id="274"/>
            <p14:sldId id="275"/>
            <p14:sldId id="276"/>
            <p14:sldId id="281"/>
            <p14:sldId id="282"/>
            <p14:sldId id="283"/>
            <p14:sldId id="317"/>
            <p14:sldId id="287"/>
            <p14:sldId id="288"/>
            <p14:sldId id="290"/>
            <p14:sldId id="294"/>
            <p14:sldId id="295"/>
            <p14:sldId id="300"/>
            <p14:sldId id="304"/>
            <p14:sldId id="305"/>
            <p14:sldId id="3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2837" initials="A" lastIdx="1" clrIdx="0">
    <p:extLst>
      <p:ext uri="{19B8F6BF-5375-455C-9EA6-DF929625EA0E}">
        <p15:presenceInfo xmlns:p15="http://schemas.microsoft.com/office/powerpoint/2012/main" userId="S::a2837@vip365.org::362ce6e9-4ed9-49f5-87c8-7bacc83258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5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3023"/>
  </p:normalViewPr>
  <p:slideViewPr>
    <p:cSldViewPr snapToGrid="0" snapToObjects="1">
      <p:cViewPr varScale="1">
        <p:scale>
          <a:sx n="88" d="100"/>
          <a:sy n="88" d="100"/>
        </p:scale>
        <p:origin x="184"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79444-4556-E44E-9B7F-02202150D7BE}" type="doc">
      <dgm:prSet loTypeId="urn:microsoft.com/office/officeart/2005/8/layout/hProcess4" loCatId="relationship" qsTypeId="urn:microsoft.com/office/officeart/2005/8/quickstyle/simple1" qsCatId="simple" csTypeId="urn:microsoft.com/office/officeart/2005/8/colors/colorful5" csCatId="colorful" phldr="1"/>
      <dgm:spPr/>
      <dgm:t>
        <a:bodyPr/>
        <a:lstStyle/>
        <a:p>
          <a:endParaRPr lang="zh-CN" altLang="en-US"/>
        </a:p>
      </dgm:t>
    </dgm:pt>
    <dgm:pt modelId="{C414B6EA-43D9-0B49-8407-049B346169CB}">
      <dgm:prSet/>
      <dgm:spPr/>
      <dgm:t>
        <a:bodyPr/>
        <a:lstStyle/>
        <a:p>
          <a:pPr rtl="0"/>
          <a:endParaRPr lang="zh-CN" dirty="0"/>
        </a:p>
      </dgm:t>
    </dgm:pt>
    <dgm:pt modelId="{181C8DAF-C00D-204C-9A92-144B13A5F76E}" type="parTrans" cxnId="{146DAB8F-F5CB-8E40-9251-CDDD1F603DBA}">
      <dgm:prSet/>
      <dgm:spPr/>
      <dgm:t>
        <a:bodyPr/>
        <a:lstStyle/>
        <a:p>
          <a:endParaRPr lang="zh-CN" altLang="en-US"/>
        </a:p>
      </dgm:t>
    </dgm:pt>
    <dgm:pt modelId="{96532F4E-31ED-9C4F-8CB9-A6545C89C26A}" type="sibTrans" cxnId="{146DAB8F-F5CB-8E40-9251-CDDD1F603DBA}">
      <dgm:prSet/>
      <dgm:spPr/>
      <dgm:t>
        <a:bodyPr/>
        <a:lstStyle/>
        <a:p>
          <a:endParaRPr lang="zh-CN" altLang="en-US"/>
        </a:p>
      </dgm:t>
    </dgm:pt>
    <dgm:pt modelId="{682A1D68-84DF-AE42-ACEE-A4C46EC57534}">
      <dgm:prSet/>
      <dgm:spPr/>
      <dgm:t>
        <a:bodyPr/>
        <a:lstStyle/>
        <a:p>
          <a:pPr rtl="0"/>
          <a:endParaRPr lang="zh-CN" dirty="0"/>
        </a:p>
      </dgm:t>
    </dgm:pt>
    <dgm:pt modelId="{D7F1CA77-24AA-AF4E-9F94-E92410E9D26B}" type="parTrans" cxnId="{1B3FCF46-94D9-7C42-98C4-DA8134DA9449}">
      <dgm:prSet/>
      <dgm:spPr/>
      <dgm:t>
        <a:bodyPr/>
        <a:lstStyle/>
        <a:p>
          <a:endParaRPr lang="zh-CN" altLang="en-US"/>
        </a:p>
      </dgm:t>
    </dgm:pt>
    <dgm:pt modelId="{8976B404-23A9-F748-B587-2428EEA0B438}" type="sibTrans" cxnId="{1B3FCF46-94D9-7C42-98C4-DA8134DA9449}">
      <dgm:prSet/>
      <dgm:spPr/>
      <dgm:t>
        <a:bodyPr/>
        <a:lstStyle/>
        <a:p>
          <a:endParaRPr lang="zh-CN" altLang="en-US"/>
        </a:p>
      </dgm:t>
    </dgm:pt>
    <dgm:pt modelId="{79C87201-138A-3143-B004-98DEF6822556}">
      <dgm:prSet/>
      <dgm:spPr/>
      <dgm:t>
        <a:bodyPr/>
        <a:lstStyle/>
        <a:p>
          <a:endParaRPr lang="zh-CN" dirty="0"/>
        </a:p>
      </dgm:t>
    </dgm:pt>
    <dgm:pt modelId="{99A8543A-DE32-8442-863B-12A2A34F1964}" type="parTrans" cxnId="{223A7B2B-89CA-744C-9542-53550541FA1D}">
      <dgm:prSet/>
      <dgm:spPr/>
      <dgm:t>
        <a:bodyPr/>
        <a:lstStyle/>
        <a:p>
          <a:endParaRPr lang="zh-CN" altLang="en-US"/>
        </a:p>
      </dgm:t>
    </dgm:pt>
    <dgm:pt modelId="{44B492E6-733C-424D-BD2B-FE8E15FC533A}" type="sibTrans" cxnId="{223A7B2B-89CA-744C-9542-53550541FA1D}">
      <dgm:prSet/>
      <dgm:spPr/>
      <dgm:t>
        <a:bodyPr/>
        <a:lstStyle/>
        <a:p>
          <a:endParaRPr lang="zh-CN" altLang="en-US"/>
        </a:p>
      </dgm:t>
    </dgm:pt>
    <dgm:pt modelId="{CAAE3BDA-D9BB-FB44-BA52-2C92D3298EA5}">
      <dgm:prSet/>
      <dgm:spPr/>
      <dgm:t>
        <a:bodyPr/>
        <a:lstStyle/>
        <a:p>
          <a:pPr rtl="0"/>
          <a:endParaRPr lang="zh-CN" altLang="en-US"/>
        </a:p>
      </dgm:t>
    </dgm:pt>
    <dgm:pt modelId="{86C86887-8780-2341-98D0-038AE257B4B7}" type="parTrans" cxnId="{9F3601AA-A4A4-6E44-86F3-14DC60A987A8}">
      <dgm:prSet/>
      <dgm:spPr/>
      <dgm:t>
        <a:bodyPr/>
        <a:lstStyle/>
        <a:p>
          <a:endParaRPr lang="zh-CN" altLang="en-US"/>
        </a:p>
      </dgm:t>
    </dgm:pt>
    <dgm:pt modelId="{7179FDAF-04CF-F849-BC89-5BEC9F13D8AA}" type="sibTrans" cxnId="{9F3601AA-A4A4-6E44-86F3-14DC60A987A8}">
      <dgm:prSet/>
      <dgm:spPr/>
      <dgm:t>
        <a:bodyPr/>
        <a:lstStyle/>
        <a:p>
          <a:endParaRPr lang="zh-CN" altLang="en-US"/>
        </a:p>
      </dgm:t>
    </dgm:pt>
    <dgm:pt modelId="{2758D7FE-E194-5C48-877A-DE8B2D6D3B2D}">
      <dgm:prSet custT="1"/>
      <dgm:spPr>
        <a:solidFill>
          <a:schemeClr val="accent1"/>
        </a:soli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zh-CN" dirty="0">
              <a:effectLst/>
            </a:rPr>
            <a:t>职业性</a:t>
          </a:r>
        </a:p>
        <a:p>
          <a:pPr marL="285750" lvl="1" indent="0" defTabSz="2889250" rtl="0">
            <a:lnSpc>
              <a:spcPct val="90000"/>
            </a:lnSpc>
          </a:pPr>
          <a:endParaRPr lang="zh-CN" altLang="en-US" dirty="0"/>
        </a:p>
      </dgm:t>
    </dgm:pt>
    <dgm:pt modelId="{BA66C963-2929-6346-99BA-9F5EA6E6D6F6}" type="parTrans" cxnId="{D8F1D85A-44CD-664F-8AAB-F4A3C17F492B}">
      <dgm:prSet/>
      <dgm:spPr/>
      <dgm:t>
        <a:bodyPr/>
        <a:lstStyle/>
        <a:p>
          <a:endParaRPr lang="zh-CN" altLang="en-US"/>
        </a:p>
      </dgm:t>
    </dgm:pt>
    <dgm:pt modelId="{E8341B8B-BE14-FA46-89EB-3CB841FB08C0}" type="sibTrans" cxnId="{D8F1D85A-44CD-664F-8AAB-F4A3C17F492B}">
      <dgm:prSet/>
      <dgm:spPr/>
      <dgm:t>
        <a:bodyPr/>
        <a:lstStyle/>
        <a:p>
          <a:endParaRPr lang="zh-CN" altLang="en-US"/>
        </a:p>
      </dgm:t>
    </dgm:pt>
    <dgm:pt modelId="{56E77D39-A688-FB49-914F-5B847330D453}">
      <dgm:prSet custT="1"/>
      <dgm:spPr>
        <a:solidFill>
          <a:schemeClr val="lt1">
            <a:hueOff val="0"/>
            <a:satOff val="0"/>
            <a:lumOff val="0"/>
          </a:schemeClr>
        </a:solidFill>
      </dgm:spPr>
      <dgm:t>
        <a:bodyPr/>
        <a:lstStyle/>
        <a:p>
          <a:pPr rtl="0"/>
          <a:r>
            <a:rPr lang="zh-CN" altLang="en-US" dirty="0">
              <a:effectLst/>
            </a:rPr>
            <a:t>实践性</a:t>
          </a:r>
          <a:r>
            <a:rPr lang="zh-CN" altLang="en-US" dirty="0"/>
            <a:t> </a:t>
          </a:r>
        </a:p>
      </dgm:t>
    </dgm:pt>
    <dgm:pt modelId="{C037ADA4-C839-464F-BBD9-572FEEECDECA}" type="parTrans" cxnId="{C9DB630C-C957-7C41-B7FA-011F173D2FD5}">
      <dgm:prSet/>
      <dgm:spPr/>
      <dgm:t>
        <a:bodyPr/>
        <a:lstStyle/>
        <a:p>
          <a:endParaRPr lang="zh-CN" altLang="en-US"/>
        </a:p>
      </dgm:t>
    </dgm:pt>
    <dgm:pt modelId="{33450DB5-E82B-754C-9C56-45E6902A9EF5}" type="sibTrans" cxnId="{C9DB630C-C957-7C41-B7FA-011F173D2FD5}">
      <dgm:prSet/>
      <dgm:spPr/>
      <dgm:t>
        <a:bodyPr/>
        <a:lstStyle/>
        <a:p>
          <a:endParaRPr lang="zh-CN" altLang="en-US"/>
        </a:p>
      </dgm:t>
    </dgm:pt>
    <dgm:pt modelId="{67548644-0CFE-DD4E-A48B-9A73381E90FB}">
      <dgm:prSet custT="1"/>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pPr rtl="0"/>
          <a:r>
            <a:rPr lang="zh-CN" altLang="zh-CN" dirty="0">
              <a:effectLst/>
            </a:rPr>
            <a:t>继承性 </a:t>
          </a:r>
          <a:endParaRPr lang="zh-CN" altLang="en-US" dirty="0"/>
        </a:p>
      </dgm:t>
    </dgm:pt>
    <dgm:pt modelId="{1D56FE8A-C206-674F-8BFC-B131A3C59066}" type="parTrans" cxnId="{40B34C4C-327C-894A-AC21-7A6EBC52853C}">
      <dgm:prSet/>
      <dgm:spPr/>
      <dgm:t>
        <a:bodyPr/>
        <a:lstStyle/>
        <a:p>
          <a:endParaRPr lang="zh-CN" altLang="en-US"/>
        </a:p>
      </dgm:t>
    </dgm:pt>
    <dgm:pt modelId="{0DD186D0-04CC-4644-9713-F59F29F516A6}" type="sibTrans" cxnId="{40B34C4C-327C-894A-AC21-7A6EBC52853C}">
      <dgm:prSet/>
      <dgm:spPr/>
      <dgm:t>
        <a:bodyPr/>
        <a:lstStyle/>
        <a:p>
          <a:endParaRPr lang="zh-CN" altLang="en-US"/>
        </a:p>
      </dgm:t>
    </dgm:pt>
    <dgm:pt modelId="{2BF8675A-3D75-E541-BA69-C53DF4AA67E8}">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dirty="0">
              <a:effectLst/>
            </a:rPr>
            <a:t>  </a:t>
          </a:r>
          <a:r>
            <a:rPr lang="zh-CN" altLang="zh-CN" dirty="0">
              <a:effectLst/>
            </a:rPr>
            <a:t>多样性</a:t>
          </a:r>
        </a:p>
        <a:p>
          <a:pPr marL="285750" lvl="1" indent="0" defTabSz="2889250" rtl="0">
            <a:lnSpc>
              <a:spcPct val="90000"/>
            </a:lnSpc>
          </a:pPr>
          <a:endParaRPr lang="zh-CN" altLang="en-US" dirty="0"/>
        </a:p>
      </dgm:t>
    </dgm:pt>
    <dgm:pt modelId="{46EC774B-983C-D348-93A7-0D808957D940}" type="parTrans" cxnId="{1F687100-EC4F-E44B-AF94-8E831F34B407}">
      <dgm:prSet/>
      <dgm:spPr/>
      <dgm:t>
        <a:bodyPr/>
        <a:lstStyle/>
        <a:p>
          <a:endParaRPr lang="zh-CN" altLang="en-US"/>
        </a:p>
      </dgm:t>
    </dgm:pt>
    <dgm:pt modelId="{A99391DA-3744-E04A-9D18-FDCD4044395C}" type="sibTrans" cxnId="{1F687100-EC4F-E44B-AF94-8E831F34B407}">
      <dgm:prSet/>
      <dgm:spPr/>
      <dgm:t>
        <a:bodyPr/>
        <a:lstStyle/>
        <a:p>
          <a:endParaRPr lang="zh-CN" altLang="en-US"/>
        </a:p>
      </dgm:t>
    </dgm:pt>
    <dgm:pt modelId="{19F85696-26F5-2342-B138-BC341077512C}" type="pres">
      <dgm:prSet presAssocID="{56179444-4556-E44E-9B7F-02202150D7BE}" presName="Name0" presStyleCnt="0">
        <dgm:presLayoutVars>
          <dgm:dir/>
          <dgm:animLvl val="lvl"/>
          <dgm:resizeHandles val="exact"/>
        </dgm:presLayoutVars>
      </dgm:prSet>
      <dgm:spPr/>
    </dgm:pt>
    <dgm:pt modelId="{343FC326-5B3D-804D-BBBE-90C038C6CBCC}" type="pres">
      <dgm:prSet presAssocID="{56179444-4556-E44E-9B7F-02202150D7BE}" presName="tSp" presStyleCnt="0"/>
      <dgm:spPr/>
    </dgm:pt>
    <dgm:pt modelId="{735FCF88-CC68-8E44-9CD7-270273CEAB30}" type="pres">
      <dgm:prSet presAssocID="{56179444-4556-E44E-9B7F-02202150D7BE}" presName="bSp" presStyleCnt="0"/>
      <dgm:spPr/>
    </dgm:pt>
    <dgm:pt modelId="{5A305F18-67C6-8D40-A6C5-BBC11347EA5E}" type="pres">
      <dgm:prSet presAssocID="{56179444-4556-E44E-9B7F-02202150D7BE}" presName="process" presStyleCnt="0"/>
      <dgm:spPr/>
    </dgm:pt>
    <dgm:pt modelId="{4A2D4150-5833-C544-BEAB-3725DC4E4D4F}" type="pres">
      <dgm:prSet presAssocID="{C414B6EA-43D9-0B49-8407-049B346169CB}" presName="composite1" presStyleCnt="0"/>
      <dgm:spPr/>
    </dgm:pt>
    <dgm:pt modelId="{944B1662-5EC9-3745-B228-CF027F119763}" type="pres">
      <dgm:prSet presAssocID="{C414B6EA-43D9-0B49-8407-049B346169CB}" presName="dummyNode1" presStyleLbl="node1" presStyleIdx="0" presStyleCnt="4"/>
      <dgm:spPr/>
    </dgm:pt>
    <dgm:pt modelId="{A09CF8A7-81A1-AA4F-BF96-BEA9BD3894D2}" type="pres">
      <dgm:prSet presAssocID="{C414B6EA-43D9-0B49-8407-049B346169CB}" presName="childNode1" presStyleLbl="bgAcc1" presStyleIdx="0" presStyleCnt="4">
        <dgm:presLayoutVars>
          <dgm:bulletEnabled val="1"/>
        </dgm:presLayoutVars>
      </dgm:prSet>
      <dgm:spPr/>
    </dgm:pt>
    <dgm:pt modelId="{AD3F3B19-5552-6241-8F1A-4AF82A0B0F25}" type="pres">
      <dgm:prSet presAssocID="{C414B6EA-43D9-0B49-8407-049B346169CB}" presName="childNode1tx" presStyleLbl="bgAcc1" presStyleIdx="0" presStyleCnt="4">
        <dgm:presLayoutVars>
          <dgm:bulletEnabled val="1"/>
        </dgm:presLayoutVars>
      </dgm:prSet>
      <dgm:spPr/>
    </dgm:pt>
    <dgm:pt modelId="{D565119A-4DE1-124D-906B-F08FA9366F94}" type="pres">
      <dgm:prSet presAssocID="{C414B6EA-43D9-0B49-8407-049B346169CB}" presName="parentNode1" presStyleLbl="node1" presStyleIdx="0" presStyleCnt="4">
        <dgm:presLayoutVars>
          <dgm:chMax val="1"/>
          <dgm:bulletEnabled val="1"/>
        </dgm:presLayoutVars>
      </dgm:prSet>
      <dgm:spPr/>
    </dgm:pt>
    <dgm:pt modelId="{C2BF0428-A08E-A841-866F-30826045DAE7}" type="pres">
      <dgm:prSet presAssocID="{C414B6EA-43D9-0B49-8407-049B346169CB}" presName="connSite1" presStyleCnt="0"/>
      <dgm:spPr/>
    </dgm:pt>
    <dgm:pt modelId="{8454FB97-A6E1-EF49-B80B-AD90ABE37C3E}" type="pres">
      <dgm:prSet presAssocID="{96532F4E-31ED-9C4F-8CB9-A6545C89C26A}" presName="Name9" presStyleLbl="sibTrans2D1" presStyleIdx="0" presStyleCnt="3"/>
      <dgm:spPr/>
    </dgm:pt>
    <dgm:pt modelId="{0487477B-3B41-864D-A9A7-B838ABCFD79C}" type="pres">
      <dgm:prSet presAssocID="{CAAE3BDA-D9BB-FB44-BA52-2C92D3298EA5}" presName="composite2" presStyleCnt="0"/>
      <dgm:spPr/>
    </dgm:pt>
    <dgm:pt modelId="{D2DEF01B-2108-A04B-BCD8-C9E3F2BD27B9}" type="pres">
      <dgm:prSet presAssocID="{CAAE3BDA-D9BB-FB44-BA52-2C92D3298EA5}" presName="dummyNode2" presStyleLbl="node1" presStyleIdx="0" presStyleCnt="4"/>
      <dgm:spPr/>
    </dgm:pt>
    <dgm:pt modelId="{930CA22F-41B0-AB47-A1E1-38FC955122C3}" type="pres">
      <dgm:prSet presAssocID="{CAAE3BDA-D9BB-FB44-BA52-2C92D3298EA5}" presName="childNode2" presStyleLbl="bgAcc1" presStyleIdx="1" presStyleCnt="4">
        <dgm:presLayoutVars>
          <dgm:bulletEnabled val="1"/>
        </dgm:presLayoutVars>
      </dgm:prSet>
      <dgm:spPr/>
    </dgm:pt>
    <dgm:pt modelId="{EB7E7954-6A54-0343-A865-6A1E88811396}" type="pres">
      <dgm:prSet presAssocID="{CAAE3BDA-D9BB-FB44-BA52-2C92D3298EA5}" presName="childNode2tx" presStyleLbl="bgAcc1" presStyleIdx="1" presStyleCnt="4">
        <dgm:presLayoutVars>
          <dgm:bulletEnabled val="1"/>
        </dgm:presLayoutVars>
      </dgm:prSet>
      <dgm:spPr/>
    </dgm:pt>
    <dgm:pt modelId="{59D0D695-CBAE-244B-8AF9-CF04BA966A1C}" type="pres">
      <dgm:prSet presAssocID="{CAAE3BDA-D9BB-FB44-BA52-2C92D3298EA5}" presName="parentNode2" presStyleLbl="node1" presStyleIdx="1" presStyleCnt="4">
        <dgm:presLayoutVars>
          <dgm:chMax val="0"/>
          <dgm:bulletEnabled val="1"/>
        </dgm:presLayoutVars>
      </dgm:prSet>
      <dgm:spPr/>
    </dgm:pt>
    <dgm:pt modelId="{069507F0-3B70-FF45-8F1C-4ABBDA10A49A}" type="pres">
      <dgm:prSet presAssocID="{CAAE3BDA-D9BB-FB44-BA52-2C92D3298EA5}" presName="connSite2" presStyleCnt="0"/>
      <dgm:spPr/>
    </dgm:pt>
    <dgm:pt modelId="{D8FFA1D1-F277-0B4B-AC39-80819540E525}" type="pres">
      <dgm:prSet presAssocID="{7179FDAF-04CF-F849-BC89-5BEC9F13D8AA}" presName="Name18" presStyleLbl="sibTrans2D1" presStyleIdx="1" presStyleCnt="3"/>
      <dgm:spPr/>
    </dgm:pt>
    <dgm:pt modelId="{60FA7758-EC28-6745-8D0B-8DDDB7DE53C7}" type="pres">
      <dgm:prSet presAssocID="{682A1D68-84DF-AE42-ACEE-A4C46EC57534}" presName="composite1" presStyleCnt="0"/>
      <dgm:spPr/>
    </dgm:pt>
    <dgm:pt modelId="{9B51BF02-21AB-2044-B727-75EE54EEF665}" type="pres">
      <dgm:prSet presAssocID="{682A1D68-84DF-AE42-ACEE-A4C46EC57534}" presName="dummyNode1" presStyleLbl="node1" presStyleIdx="1" presStyleCnt="4"/>
      <dgm:spPr/>
    </dgm:pt>
    <dgm:pt modelId="{B57408CC-F193-4B4C-8EBC-444C5955C9B0}" type="pres">
      <dgm:prSet presAssocID="{682A1D68-84DF-AE42-ACEE-A4C46EC57534}" presName="childNode1" presStyleLbl="bgAcc1" presStyleIdx="2" presStyleCnt="4">
        <dgm:presLayoutVars>
          <dgm:bulletEnabled val="1"/>
        </dgm:presLayoutVars>
      </dgm:prSet>
      <dgm:spPr/>
    </dgm:pt>
    <dgm:pt modelId="{44046293-5C2E-CF48-8F96-BF2A413363B3}" type="pres">
      <dgm:prSet presAssocID="{682A1D68-84DF-AE42-ACEE-A4C46EC57534}" presName="childNode1tx" presStyleLbl="bgAcc1" presStyleIdx="2" presStyleCnt="4">
        <dgm:presLayoutVars>
          <dgm:bulletEnabled val="1"/>
        </dgm:presLayoutVars>
      </dgm:prSet>
      <dgm:spPr/>
    </dgm:pt>
    <dgm:pt modelId="{5130DF0F-43FA-0943-BDF6-025D438C5B00}" type="pres">
      <dgm:prSet presAssocID="{682A1D68-84DF-AE42-ACEE-A4C46EC57534}" presName="parentNode1" presStyleLbl="node1" presStyleIdx="2" presStyleCnt="4">
        <dgm:presLayoutVars>
          <dgm:chMax val="1"/>
          <dgm:bulletEnabled val="1"/>
        </dgm:presLayoutVars>
      </dgm:prSet>
      <dgm:spPr/>
    </dgm:pt>
    <dgm:pt modelId="{892265C9-CEA6-A640-B7C1-4292412ECDCB}" type="pres">
      <dgm:prSet presAssocID="{682A1D68-84DF-AE42-ACEE-A4C46EC57534}" presName="connSite1" presStyleCnt="0"/>
      <dgm:spPr/>
    </dgm:pt>
    <dgm:pt modelId="{DC660733-1958-E648-A68B-7E2398C3A72E}" type="pres">
      <dgm:prSet presAssocID="{8976B404-23A9-F748-B587-2428EEA0B438}" presName="Name9" presStyleLbl="sibTrans2D1" presStyleIdx="2" presStyleCnt="3"/>
      <dgm:spPr/>
    </dgm:pt>
    <dgm:pt modelId="{7D50F65D-0391-9646-820F-3A8C3ABB73E3}" type="pres">
      <dgm:prSet presAssocID="{79C87201-138A-3143-B004-98DEF6822556}" presName="composite2" presStyleCnt="0"/>
      <dgm:spPr/>
    </dgm:pt>
    <dgm:pt modelId="{C3C2443B-4C28-DE4E-BBB9-D6E7A47FE967}" type="pres">
      <dgm:prSet presAssocID="{79C87201-138A-3143-B004-98DEF6822556}" presName="dummyNode2" presStyleLbl="node1" presStyleIdx="2" presStyleCnt="4"/>
      <dgm:spPr/>
    </dgm:pt>
    <dgm:pt modelId="{A83F2645-4FB9-6A48-B42A-C2D38F939867}" type="pres">
      <dgm:prSet presAssocID="{79C87201-138A-3143-B004-98DEF6822556}" presName="childNode2" presStyleLbl="bgAcc1" presStyleIdx="3" presStyleCnt="4">
        <dgm:presLayoutVars>
          <dgm:bulletEnabled val="1"/>
        </dgm:presLayoutVars>
      </dgm:prSet>
      <dgm:spPr/>
    </dgm:pt>
    <dgm:pt modelId="{5C78A3B4-5850-5F46-AF35-F1F0D5071727}" type="pres">
      <dgm:prSet presAssocID="{79C87201-138A-3143-B004-98DEF6822556}" presName="childNode2tx" presStyleLbl="bgAcc1" presStyleIdx="3" presStyleCnt="4">
        <dgm:presLayoutVars>
          <dgm:bulletEnabled val="1"/>
        </dgm:presLayoutVars>
      </dgm:prSet>
      <dgm:spPr/>
    </dgm:pt>
    <dgm:pt modelId="{721BDC2E-1112-F64C-9AA1-FE5056A840D1}" type="pres">
      <dgm:prSet presAssocID="{79C87201-138A-3143-B004-98DEF6822556}" presName="parentNode2" presStyleLbl="node1" presStyleIdx="3" presStyleCnt="4">
        <dgm:presLayoutVars>
          <dgm:chMax val="0"/>
          <dgm:bulletEnabled val="1"/>
        </dgm:presLayoutVars>
      </dgm:prSet>
      <dgm:spPr/>
    </dgm:pt>
    <dgm:pt modelId="{AB34B0C2-4884-974B-BF99-0944C955D78D}" type="pres">
      <dgm:prSet presAssocID="{79C87201-138A-3143-B004-98DEF6822556}" presName="connSite2" presStyleCnt="0"/>
      <dgm:spPr/>
    </dgm:pt>
  </dgm:ptLst>
  <dgm:cxnLst>
    <dgm:cxn modelId="{1F687100-EC4F-E44B-AF94-8E831F34B407}" srcId="{79C87201-138A-3143-B004-98DEF6822556}" destId="{2BF8675A-3D75-E541-BA69-C53DF4AA67E8}" srcOrd="0" destOrd="0" parTransId="{46EC774B-983C-D348-93A7-0D808957D940}" sibTransId="{A99391DA-3744-E04A-9D18-FDCD4044395C}"/>
    <dgm:cxn modelId="{C9DB630C-C957-7C41-B7FA-011F173D2FD5}" srcId="{CAAE3BDA-D9BB-FB44-BA52-2C92D3298EA5}" destId="{56E77D39-A688-FB49-914F-5B847330D453}" srcOrd="0" destOrd="0" parTransId="{C037ADA4-C839-464F-BBD9-572FEEECDECA}" sibTransId="{33450DB5-E82B-754C-9C56-45E6902A9EF5}"/>
    <dgm:cxn modelId="{3D673912-67BE-6D4F-BF8E-040D933B10C9}" type="presOf" srcId="{C414B6EA-43D9-0B49-8407-049B346169CB}" destId="{D565119A-4DE1-124D-906B-F08FA9366F94}" srcOrd="0" destOrd="0" presId="urn:microsoft.com/office/officeart/2005/8/layout/hProcess4"/>
    <dgm:cxn modelId="{AD6A3625-E12B-1649-A47F-1F2D8E8CE796}" type="presOf" srcId="{CAAE3BDA-D9BB-FB44-BA52-2C92D3298EA5}" destId="{59D0D695-CBAE-244B-8AF9-CF04BA966A1C}" srcOrd="0" destOrd="0" presId="urn:microsoft.com/office/officeart/2005/8/layout/hProcess4"/>
    <dgm:cxn modelId="{F25CB429-F9A3-4A46-9353-78F4BFD73383}" type="presOf" srcId="{96532F4E-31ED-9C4F-8CB9-A6545C89C26A}" destId="{8454FB97-A6E1-EF49-B80B-AD90ABE37C3E}" srcOrd="0" destOrd="0" presId="urn:microsoft.com/office/officeart/2005/8/layout/hProcess4"/>
    <dgm:cxn modelId="{F61E642B-D28E-8D46-8255-6565D5605E8B}" type="presOf" srcId="{67548644-0CFE-DD4E-A48B-9A73381E90FB}" destId="{B57408CC-F193-4B4C-8EBC-444C5955C9B0}" srcOrd="0" destOrd="0" presId="urn:microsoft.com/office/officeart/2005/8/layout/hProcess4"/>
    <dgm:cxn modelId="{223A7B2B-89CA-744C-9542-53550541FA1D}" srcId="{56179444-4556-E44E-9B7F-02202150D7BE}" destId="{79C87201-138A-3143-B004-98DEF6822556}" srcOrd="3" destOrd="0" parTransId="{99A8543A-DE32-8442-863B-12A2A34F1964}" sibTransId="{44B492E6-733C-424D-BD2B-FE8E15FC533A}"/>
    <dgm:cxn modelId="{9E025C32-28B6-5C4B-92D8-F7DB578849AD}" type="presOf" srcId="{2BF8675A-3D75-E541-BA69-C53DF4AA67E8}" destId="{5C78A3B4-5850-5F46-AF35-F1F0D5071727}" srcOrd="1" destOrd="0" presId="urn:microsoft.com/office/officeart/2005/8/layout/hProcess4"/>
    <dgm:cxn modelId="{1B3FCF46-94D9-7C42-98C4-DA8134DA9449}" srcId="{56179444-4556-E44E-9B7F-02202150D7BE}" destId="{682A1D68-84DF-AE42-ACEE-A4C46EC57534}" srcOrd="2" destOrd="0" parTransId="{D7F1CA77-24AA-AF4E-9F94-E92410E9D26B}" sibTransId="{8976B404-23A9-F748-B587-2428EEA0B438}"/>
    <dgm:cxn modelId="{40B34C4C-327C-894A-AC21-7A6EBC52853C}" srcId="{682A1D68-84DF-AE42-ACEE-A4C46EC57534}" destId="{67548644-0CFE-DD4E-A48B-9A73381E90FB}" srcOrd="0" destOrd="0" parTransId="{1D56FE8A-C206-674F-8BFC-B131A3C59066}" sibTransId="{0DD186D0-04CC-4644-9713-F59F29F516A6}"/>
    <dgm:cxn modelId="{D8F1D85A-44CD-664F-8AAB-F4A3C17F492B}" srcId="{C414B6EA-43D9-0B49-8407-049B346169CB}" destId="{2758D7FE-E194-5C48-877A-DE8B2D6D3B2D}" srcOrd="0" destOrd="0" parTransId="{BA66C963-2929-6346-99BA-9F5EA6E6D6F6}" sibTransId="{E8341B8B-BE14-FA46-89EB-3CB841FB08C0}"/>
    <dgm:cxn modelId="{9E392270-3CA7-1049-8041-919BBBF96F67}" type="presOf" srcId="{2BF8675A-3D75-E541-BA69-C53DF4AA67E8}" destId="{A83F2645-4FB9-6A48-B42A-C2D38F939867}" srcOrd="0" destOrd="0" presId="urn:microsoft.com/office/officeart/2005/8/layout/hProcess4"/>
    <dgm:cxn modelId="{5265AC73-2C73-DB4E-8D94-46191EE32B42}" type="presOf" srcId="{56E77D39-A688-FB49-914F-5B847330D453}" destId="{EB7E7954-6A54-0343-A865-6A1E88811396}" srcOrd="1" destOrd="0" presId="urn:microsoft.com/office/officeart/2005/8/layout/hProcess4"/>
    <dgm:cxn modelId="{C4E97779-081E-054B-BA5E-D4EE03E27F02}" type="presOf" srcId="{7179FDAF-04CF-F849-BC89-5BEC9F13D8AA}" destId="{D8FFA1D1-F277-0B4B-AC39-80819540E525}" srcOrd="0" destOrd="0" presId="urn:microsoft.com/office/officeart/2005/8/layout/hProcess4"/>
    <dgm:cxn modelId="{146DAB8F-F5CB-8E40-9251-CDDD1F603DBA}" srcId="{56179444-4556-E44E-9B7F-02202150D7BE}" destId="{C414B6EA-43D9-0B49-8407-049B346169CB}" srcOrd="0" destOrd="0" parTransId="{181C8DAF-C00D-204C-9A92-144B13A5F76E}" sibTransId="{96532F4E-31ED-9C4F-8CB9-A6545C89C26A}"/>
    <dgm:cxn modelId="{2A98B89B-E8F4-E249-98C4-C7763396C1BA}" type="presOf" srcId="{56E77D39-A688-FB49-914F-5B847330D453}" destId="{930CA22F-41B0-AB47-A1E1-38FC955122C3}" srcOrd="0" destOrd="0" presId="urn:microsoft.com/office/officeart/2005/8/layout/hProcess4"/>
    <dgm:cxn modelId="{9F3601AA-A4A4-6E44-86F3-14DC60A987A8}" srcId="{56179444-4556-E44E-9B7F-02202150D7BE}" destId="{CAAE3BDA-D9BB-FB44-BA52-2C92D3298EA5}" srcOrd="1" destOrd="0" parTransId="{86C86887-8780-2341-98D0-038AE257B4B7}" sibTransId="{7179FDAF-04CF-F849-BC89-5BEC9F13D8AA}"/>
    <dgm:cxn modelId="{357A17BB-EF0C-0B45-91BB-CFB37CB90973}" type="presOf" srcId="{67548644-0CFE-DD4E-A48B-9A73381E90FB}" destId="{44046293-5C2E-CF48-8F96-BF2A413363B3}" srcOrd="1" destOrd="0" presId="urn:microsoft.com/office/officeart/2005/8/layout/hProcess4"/>
    <dgm:cxn modelId="{889F60C4-B744-4347-AE76-64CB255C6E5D}" type="presOf" srcId="{682A1D68-84DF-AE42-ACEE-A4C46EC57534}" destId="{5130DF0F-43FA-0943-BDF6-025D438C5B00}" srcOrd="0" destOrd="0" presId="urn:microsoft.com/office/officeart/2005/8/layout/hProcess4"/>
    <dgm:cxn modelId="{483110CE-0A61-564E-A60B-AB4C77D89C6D}" type="presOf" srcId="{56179444-4556-E44E-9B7F-02202150D7BE}" destId="{19F85696-26F5-2342-B138-BC341077512C}" srcOrd="0" destOrd="0" presId="urn:microsoft.com/office/officeart/2005/8/layout/hProcess4"/>
    <dgm:cxn modelId="{A0AFE7D1-A3C2-8B42-A142-D6AAA6FA9C91}" type="presOf" srcId="{2758D7FE-E194-5C48-877A-DE8B2D6D3B2D}" destId="{AD3F3B19-5552-6241-8F1A-4AF82A0B0F25}" srcOrd="1" destOrd="0" presId="urn:microsoft.com/office/officeart/2005/8/layout/hProcess4"/>
    <dgm:cxn modelId="{21F976E6-426D-8249-9F1B-9E914574E319}" type="presOf" srcId="{8976B404-23A9-F748-B587-2428EEA0B438}" destId="{DC660733-1958-E648-A68B-7E2398C3A72E}" srcOrd="0" destOrd="0" presId="urn:microsoft.com/office/officeart/2005/8/layout/hProcess4"/>
    <dgm:cxn modelId="{BCF0F5F1-B91D-2141-84B6-3DED2BE4596E}" type="presOf" srcId="{2758D7FE-E194-5C48-877A-DE8B2D6D3B2D}" destId="{A09CF8A7-81A1-AA4F-BF96-BEA9BD3894D2}" srcOrd="0" destOrd="0" presId="urn:microsoft.com/office/officeart/2005/8/layout/hProcess4"/>
    <dgm:cxn modelId="{97CDABF5-CB0E-6145-8B69-005558E586D9}" type="presOf" srcId="{79C87201-138A-3143-B004-98DEF6822556}" destId="{721BDC2E-1112-F64C-9AA1-FE5056A840D1}" srcOrd="0" destOrd="0" presId="urn:microsoft.com/office/officeart/2005/8/layout/hProcess4"/>
    <dgm:cxn modelId="{0F5BBDD9-F003-FB4D-8A8D-3562702ACC19}" type="presParOf" srcId="{19F85696-26F5-2342-B138-BC341077512C}" destId="{343FC326-5B3D-804D-BBBE-90C038C6CBCC}" srcOrd="0" destOrd="0" presId="urn:microsoft.com/office/officeart/2005/8/layout/hProcess4"/>
    <dgm:cxn modelId="{461596B4-BDF3-4449-B2FA-EE9C72E1BDF7}" type="presParOf" srcId="{19F85696-26F5-2342-B138-BC341077512C}" destId="{735FCF88-CC68-8E44-9CD7-270273CEAB30}" srcOrd="1" destOrd="0" presId="urn:microsoft.com/office/officeart/2005/8/layout/hProcess4"/>
    <dgm:cxn modelId="{4125926B-7573-EF48-8452-2C2B14CDA2E9}" type="presParOf" srcId="{19F85696-26F5-2342-B138-BC341077512C}" destId="{5A305F18-67C6-8D40-A6C5-BBC11347EA5E}" srcOrd="2" destOrd="0" presId="urn:microsoft.com/office/officeart/2005/8/layout/hProcess4"/>
    <dgm:cxn modelId="{120F6E31-B6E1-3748-98D9-D29C22D20DB9}" type="presParOf" srcId="{5A305F18-67C6-8D40-A6C5-BBC11347EA5E}" destId="{4A2D4150-5833-C544-BEAB-3725DC4E4D4F}" srcOrd="0" destOrd="0" presId="urn:microsoft.com/office/officeart/2005/8/layout/hProcess4"/>
    <dgm:cxn modelId="{3E49A445-E719-0C49-8B3D-64799BEEF252}" type="presParOf" srcId="{4A2D4150-5833-C544-BEAB-3725DC4E4D4F}" destId="{944B1662-5EC9-3745-B228-CF027F119763}" srcOrd="0" destOrd="0" presId="urn:microsoft.com/office/officeart/2005/8/layout/hProcess4"/>
    <dgm:cxn modelId="{E720638A-3404-F74B-A7E8-F2BFA04E1B59}" type="presParOf" srcId="{4A2D4150-5833-C544-BEAB-3725DC4E4D4F}" destId="{A09CF8A7-81A1-AA4F-BF96-BEA9BD3894D2}" srcOrd="1" destOrd="0" presId="urn:microsoft.com/office/officeart/2005/8/layout/hProcess4"/>
    <dgm:cxn modelId="{FE299C58-8CD9-AF4E-B65D-33E72081C68B}" type="presParOf" srcId="{4A2D4150-5833-C544-BEAB-3725DC4E4D4F}" destId="{AD3F3B19-5552-6241-8F1A-4AF82A0B0F25}" srcOrd="2" destOrd="0" presId="urn:microsoft.com/office/officeart/2005/8/layout/hProcess4"/>
    <dgm:cxn modelId="{F2B7702E-68C5-8D4C-A556-99846AEB013F}" type="presParOf" srcId="{4A2D4150-5833-C544-BEAB-3725DC4E4D4F}" destId="{D565119A-4DE1-124D-906B-F08FA9366F94}" srcOrd="3" destOrd="0" presId="urn:microsoft.com/office/officeart/2005/8/layout/hProcess4"/>
    <dgm:cxn modelId="{ED8FE6FA-5D3A-5D49-A334-A2ACAA6CFE5B}" type="presParOf" srcId="{4A2D4150-5833-C544-BEAB-3725DC4E4D4F}" destId="{C2BF0428-A08E-A841-866F-30826045DAE7}" srcOrd="4" destOrd="0" presId="urn:microsoft.com/office/officeart/2005/8/layout/hProcess4"/>
    <dgm:cxn modelId="{3F09C6E5-60FA-DB4E-A91E-400DE1D0172F}" type="presParOf" srcId="{5A305F18-67C6-8D40-A6C5-BBC11347EA5E}" destId="{8454FB97-A6E1-EF49-B80B-AD90ABE37C3E}" srcOrd="1" destOrd="0" presId="urn:microsoft.com/office/officeart/2005/8/layout/hProcess4"/>
    <dgm:cxn modelId="{278FF958-064E-3B47-A163-F1A9EBDDDEAD}" type="presParOf" srcId="{5A305F18-67C6-8D40-A6C5-BBC11347EA5E}" destId="{0487477B-3B41-864D-A9A7-B838ABCFD79C}" srcOrd="2" destOrd="0" presId="urn:microsoft.com/office/officeart/2005/8/layout/hProcess4"/>
    <dgm:cxn modelId="{38FC3D20-3A94-E44E-9D91-6210685645C1}" type="presParOf" srcId="{0487477B-3B41-864D-A9A7-B838ABCFD79C}" destId="{D2DEF01B-2108-A04B-BCD8-C9E3F2BD27B9}" srcOrd="0" destOrd="0" presId="urn:microsoft.com/office/officeart/2005/8/layout/hProcess4"/>
    <dgm:cxn modelId="{D76F322B-DCA8-B74D-A3AE-4C9CC511DB61}" type="presParOf" srcId="{0487477B-3B41-864D-A9A7-B838ABCFD79C}" destId="{930CA22F-41B0-AB47-A1E1-38FC955122C3}" srcOrd="1" destOrd="0" presId="urn:microsoft.com/office/officeart/2005/8/layout/hProcess4"/>
    <dgm:cxn modelId="{DB2552C5-4420-F147-A383-F5845B6FDDAB}" type="presParOf" srcId="{0487477B-3B41-864D-A9A7-B838ABCFD79C}" destId="{EB7E7954-6A54-0343-A865-6A1E88811396}" srcOrd="2" destOrd="0" presId="urn:microsoft.com/office/officeart/2005/8/layout/hProcess4"/>
    <dgm:cxn modelId="{FC9BB0C7-5526-0B42-8C57-873E40B62E8F}" type="presParOf" srcId="{0487477B-3B41-864D-A9A7-B838ABCFD79C}" destId="{59D0D695-CBAE-244B-8AF9-CF04BA966A1C}" srcOrd="3" destOrd="0" presId="urn:microsoft.com/office/officeart/2005/8/layout/hProcess4"/>
    <dgm:cxn modelId="{2B31E9C4-A60F-BB4E-B56B-C8038636A355}" type="presParOf" srcId="{0487477B-3B41-864D-A9A7-B838ABCFD79C}" destId="{069507F0-3B70-FF45-8F1C-4ABBDA10A49A}" srcOrd="4" destOrd="0" presId="urn:microsoft.com/office/officeart/2005/8/layout/hProcess4"/>
    <dgm:cxn modelId="{7074F80A-7F57-6E4E-B21E-B7A3BFF8157D}" type="presParOf" srcId="{5A305F18-67C6-8D40-A6C5-BBC11347EA5E}" destId="{D8FFA1D1-F277-0B4B-AC39-80819540E525}" srcOrd="3" destOrd="0" presId="urn:microsoft.com/office/officeart/2005/8/layout/hProcess4"/>
    <dgm:cxn modelId="{4198C4DE-392C-514E-AC81-C942DE5C5A8B}" type="presParOf" srcId="{5A305F18-67C6-8D40-A6C5-BBC11347EA5E}" destId="{60FA7758-EC28-6745-8D0B-8DDDB7DE53C7}" srcOrd="4" destOrd="0" presId="urn:microsoft.com/office/officeart/2005/8/layout/hProcess4"/>
    <dgm:cxn modelId="{4C7AC4C8-D884-A246-9EC9-9CB1C4357A4C}" type="presParOf" srcId="{60FA7758-EC28-6745-8D0B-8DDDB7DE53C7}" destId="{9B51BF02-21AB-2044-B727-75EE54EEF665}" srcOrd="0" destOrd="0" presId="urn:microsoft.com/office/officeart/2005/8/layout/hProcess4"/>
    <dgm:cxn modelId="{DC97C220-07A6-A14D-99E5-5C71D6A00207}" type="presParOf" srcId="{60FA7758-EC28-6745-8D0B-8DDDB7DE53C7}" destId="{B57408CC-F193-4B4C-8EBC-444C5955C9B0}" srcOrd="1" destOrd="0" presId="urn:microsoft.com/office/officeart/2005/8/layout/hProcess4"/>
    <dgm:cxn modelId="{4D67CD0C-91B4-A746-8AA6-15D594DE583F}" type="presParOf" srcId="{60FA7758-EC28-6745-8D0B-8DDDB7DE53C7}" destId="{44046293-5C2E-CF48-8F96-BF2A413363B3}" srcOrd="2" destOrd="0" presId="urn:microsoft.com/office/officeart/2005/8/layout/hProcess4"/>
    <dgm:cxn modelId="{FC408E93-9824-2B48-A2D7-AF29E677B81E}" type="presParOf" srcId="{60FA7758-EC28-6745-8D0B-8DDDB7DE53C7}" destId="{5130DF0F-43FA-0943-BDF6-025D438C5B00}" srcOrd="3" destOrd="0" presId="urn:microsoft.com/office/officeart/2005/8/layout/hProcess4"/>
    <dgm:cxn modelId="{8795F740-380C-804A-868D-9924B8E098E3}" type="presParOf" srcId="{60FA7758-EC28-6745-8D0B-8DDDB7DE53C7}" destId="{892265C9-CEA6-A640-B7C1-4292412ECDCB}" srcOrd="4" destOrd="0" presId="urn:microsoft.com/office/officeart/2005/8/layout/hProcess4"/>
    <dgm:cxn modelId="{06FF63DA-20C0-0F4F-A398-ADB377A127B8}" type="presParOf" srcId="{5A305F18-67C6-8D40-A6C5-BBC11347EA5E}" destId="{DC660733-1958-E648-A68B-7E2398C3A72E}" srcOrd="5" destOrd="0" presId="urn:microsoft.com/office/officeart/2005/8/layout/hProcess4"/>
    <dgm:cxn modelId="{EC6DEE30-64DE-D745-815F-F7BEAF60E954}" type="presParOf" srcId="{5A305F18-67C6-8D40-A6C5-BBC11347EA5E}" destId="{7D50F65D-0391-9646-820F-3A8C3ABB73E3}" srcOrd="6" destOrd="0" presId="urn:microsoft.com/office/officeart/2005/8/layout/hProcess4"/>
    <dgm:cxn modelId="{8D0BED25-C6D7-8F43-9B95-4C11265E5746}" type="presParOf" srcId="{7D50F65D-0391-9646-820F-3A8C3ABB73E3}" destId="{C3C2443B-4C28-DE4E-BBB9-D6E7A47FE967}" srcOrd="0" destOrd="0" presId="urn:microsoft.com/office/officeart/2005/8/layout/hProcess4"/>
    <dgm:cxn modelId="{24241AEF-DD90-E942-9408-44D1B4CFE99C}" type="presParOf" srcId="{7D50F65D-0391-9646-820F-3A8C3ABB73E3}" destId="{A83F2645-4FB9-6A48-B42A-C2D38F939867}" srcOrd="1" destOrd="0" presId="urn:microsoft.com/office/officeart/2005/8/layout/hProcess4"/>
    <dgm:cxn modelId="{932C1FF5-593E-2E4C-AA6E-C4832E820360}" type="presParOf" srcId="{7D50F65D-0391-9646-820F-3A8C3ABB73E3}" destId="{5C78A3B4-5850-5F46-AF35-F1F0D5071727}" srcOrd="2" destOrd="0" presId="urn:microsoft.com/office/officeart/2005/8/layout/hProcess4"/>
    <dgm:cxn modelId="{25070070-5B4B-CE4D-9C56-69EC9BC22E1E}" type="presParOf" srcId="{7D50F65D-0391-9646-820F-3A8C3ABB73E3}" destId="{721BDC2E-1112-F64C-9AA1-FE5056A840D1}" srcOrd="3" destOrd="0" presId="urn:microsoft.com/office/officeart/2005/8/layout/hProcess4"/>
    <dgm:cxn modelId="{4F7CEA86-B2D8-2D41-9B1F-03BB9B03D176}" type="presParOf" srcId="{7D50F65D-0391-9646-820F-3A8C3ABB73E3}" destId="{AB34B0C2-4884-974B-BF99-0944C955D78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14A51-1D4D-C042-B410-12249D573A7B}"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zh-CN" altLang="en-US"/>
        </a:p>
      </dgm:t>
    </dgm:pt>
    <dgm:pt modelId="{40EB0DC8-9035-7B4A-9BFE-805AE348397E}">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zh-CN" b="1" i="0" baseline="0" dirty="0"/>
            <a:t>指导功能</a:t>
          </a:r>
          <a:endParaRPr lang="zh-CN" dirty="0"/>
        </a:p>
      </dgm:t>
    </dgm:pt>
    <dgm:pt modelId="{4F3030FD-4B9C-5C48-8DA3-21FE6731BEF3}" type="parTrans" cxnId="{C510B966-1626-6E46-9561-C3A8411E88C1}">
      <dgm:prSet/>
      <dgm:spPr/>
      <dgm:t>
        <a:bodyPr/>
        <a:lstStyle/>
        <a:p>
          <a:endParaRPr lang="zh-CN" altLang="en-US"/>
        </a:p>
      </dgm:t>
    </dgm:pt>
    <dgm:pt modelId="{3B2C338B-CA95-0342-8B34-EA019CC4A8AA}" type="sibTrans" cxnId="{C510B966-1626-6E46-9561-C3A8411E88C1}">
      <dgm:prSet/>
      <dgm:spPr/>
      <dgm:t>
        <a:bodyPr/>
        <a:lstStyle/>
        <a:p>
          <a:endParaRPr lang="zh-CN" altLang="en-US"/>
        </a:p>
      </dgm:t>
    </dgm:pt>
    <dgm:pt modelId="{9E32C719-BF94-4E48-8A54-030B55B8FFAA}">
      <dgm:prSet/>
      <dgm:spPr/>
      <dgm:t>
        <a:bodyPr/>
        <a:lstStyle/>
        <a:p>
          <a:pPr rtl="0"/>
          <a:r>
            <a:rPr lang="zh-CN" altLang="en-US" b="1" dirty="0"/>
            <a:t>评价功能</a:t>
          </a:r>
          <a:endParaRPr lang="zh-CN" b="1" dirty="0"/>
        </a:p>
      </dgm:t>
    </dgm:pt>
    <dgm:pt modelId="{0C93FE32-37D6-064E-ABB4-86A456A7BA2F}" type="parTrans" cxnId="{D810D214-E4C5-5C48-95D2-B6FC7E166B6A}">
      <dgm:prSet/>
      <dgm:spPr/>
      <dgm:t>
        <a:bodyPr/>
        <a:lstStyle/>
        <a:p>
          <a:endParaRPr lang="zh-CN" altLang="en-US"/>
        </a:p>
      </dgm:t>
    </dgm:pt>
    <dgm:pt modelId="{E99B4F45-202E-4B45-B367-41A7F0C6FE8C}" type="sibTrans" cxnId="{D810D214-E4C5-5C48-95D2-B6FC7E166B6A}">
      <dgm:prSet/>
      <dgm:spPr/>
      <dgm:t>
        <a:bodyPr/>
        <a:lstStyle/>
        <a:p>
          <a:endParaRPr lang="zh-CN" altLang="en-US"/>
        </a:p>
      </dgm:t>
    </dgm:pt>
    <dgm:pt modelId="{AC13E6AD-F05B-7E43-A8B7-7D05EE89E888}">
      <dgm:prSet/>
      <dgm:spPr/>
      <dgm:t>
        <a:bodyPr/>
        <a:lstStyle/>
        <a:p>
          <a:r>
            <a:rPr lang="zh-CN" b="1" i="0" baseline="0" dirty="0"/>
            <a:t>教化功能</a:t>
          </a:r>
          <a:br>
            <a:rPr lang="zh-CN" b="1" i="0" baseline="0" dirty="0"/>
          </a:br>
          <a:r>
            <a:rPr lang="zh-CN" b="1" i="0" baseline="0" dirty="0"/>
            <a:t>　    </a:t>
          </a:r>
          <a:endParaRPr lang="zh-CN" dirty="0"/>
        </a:p>
      </dgm:t>
    </dgm:pt>
    <dgm:pt modelId="{197C2CA2-9B38-B543-98E7-B7502E06E16E}" type="sibTrans" cxnId="{86FF1AE6-861F-4B4D-A053-E45599F15FB7}">
      <dgm:prSet/>
      <dgm:spPr/>
      <dgm:t>
        <a:bodyPr/>
        <a:lstStyle/>
        <a:p>
          <a:endParaRPr lang="zh-CN" altLang="en-US"/>
        </a:p>
      </dgm:t>
    </dgm:pt>
    <dgm:pt modelId="{58E4AC5B-B3E4-8948-8C11-5DE2E90B2EBF}" type="parTrans" cxnId="{86FF1AE6-861F-4B4D-A053-E45599F15FB7}">
      <dgm:prSet/>
      <dgm:spPr/>
      <dgm:t>
        <a:bodyPr/>
        <a:lstStyle/>
        <a:p>
          <a:endParaRPr lang="zh-CN" altLang="en-US"/>
        </a:p>
      </dgm:t>
    </dgm:pt>
    <dgm:pt modelId="{D0B82682-B64C-FB41-9E5E-17630BA5021A}" type="pres">
      <dgm:prSet presAssocID="{3B614A51-1D4D-C042-B410-12249D573A7B}" presName="compositeShape" presStyleCnt="0">
        <dgm:presLayoutVars>
          <dgm:chMax val="7"/>
          <dgm:dir/>
          <dgm:resizeHandles val="exact"/>
        </dgm:presLayoutVars>
      </dgm:prSet>
      <dgm:spPr/>
    </dgm:pt>
    <dgm:pt modelId="{70D523DC-ECD0-474B-873F-57B6B5966F07}" type="pres">
      <dgm:prSet presAssocID="{40EB0DC8-9035-7B4A-9BFE-805AE348397E}" presName="circ1" presStyleLbl="vennNode1" presStyleIdx="0" presStyleCnt="3" custLinFactNeighborX="407" custLinFactNeighborY="-814"/>
      <dgm:spPr/>
    </dgm:pt>
    <dgm:pt modelId="{44496316-27F1-3D47-B8DF-E022D0E5144F}" type="pres">
      <dgm:prSet presAssocID="{40EB0DC8-9035-7B4A-9BFE-805AE348397E}" presName="circ1Tx" presStyleLbl="revTx" presStyleIdx="0" presStyleCnt="0">
        <dgm:presLayoutVars>
          <dgm:chMax val="0"/>
          <dgm:chPref val="0"/>
          <dgm:bulletEnabled val="1"/>
        </dgm:presLayoutVars>
      </dgm:prSet>
      <dgm:spPr/>
    </dgm:pt>
    <dgm:pt modelId="{E6B17F6E-1F88-0D49-9C42-817221D15421}" type="pres">
      <dgm:prSet presAssocID="{9E32C719-BF94-4E48-8A54-030B55B8FFAA}" presName="circ2" presStyleLbl="vennNode1" presStyleIdx="1" presStyleCnt="3"/>
      <dgm:spPr/>
    </dgm:pt>
    <dgm:pt modelId="{B60BD385-E583-8242-AE9B-AB3440BE1F7C}" type="pres">
      <dgm:prSet presAssocID="{9E32C719-BF94-4E48-8A54-030B55B8FFAA}" presName="circ2Tx" presStyleLbl="revTx" presStyleIdx="0" presStyleCnt="0">
        <dgm:presLayoutVars>
          <dgm:chMax val="0"/>
          <dgm:chPref val="0"/>
          <dgm:bulletEnabled val="1"/>
        </dgm:presLayoutVars>
      </dgm:prSet>
      <dgm:spPr/>
    </dgm:pt>
    <dgm:pt modelId="{B1FA5EFC-7AF2-AF46-BD8B-D4FAA993A53F}" type="pres">
      <dgm:prSet presAssocID="{AC13E6AD-F05B-7E43-A8B7-7D05EE89E888}" presName="circ3" presStyleLbl="vennNode1" presStyleIdx="2" presStyleCnt="3" custLinFactNeighborX="-3663" custLinFactNeighborY="3711"/>
      <dgm:spPr/>
    </dgm:pt>
    <dgm:pt modelId="{702AA53C-B15C-454F-B810-372CD716716D}" type="pres">
      <dgm:prSet presAssocID="{AC13E6AD-F05B-7E43-A8B7-7D05EE89E888}" presName="circ3Tx" presStyleLbl="revTx" presStyleIdx="0" presStyleCnt="0">
        <dgm:presLayoutVars>
          <dgm:chMax val="0"/>
          <dgm:chPref val="0"/>
          <dgm:bulletEnabled val="1"/>
        </dgm:presLayoutVars>
      </dgm:prSet>
      <dgm:spPr/>
    </dgm:pt>
  </dgm:ptLst>
  <dgm:cxnLst>
    <dgm:cxn modelId="{7191E30D-154C-2441-90AB-DF921A465EC0}" type="presOf" srcId="{AC13E6AD-F05B-7E43-A8B7-7D05EE89E888}" destId="{702AA53C-B15C-454F-B810-372CD716716D}" srcOrd="1" destOrd="0" presId="urn:microsoft.com/office/officeart/2005/8/layout/venn1"/>
    <dgm:cxn modelId="{D810D214-E4C5-5C48-95D2-B6FC7E166B6A}" srcId="{3B614A51-1D4D-C042-B410-12249D573A7B}" destId="{9E32C719-BF94-4E48-8A54-030B55B8FFAA}" srcOrd="1" destOrd="0" parTransId="{0C93FE32-37D6-064E-ABB4-86A456A7BA2F}" sibTransId="{E99B4F45-202E-4B45-B367-41A7F0C6FE8C}"/>
    <dgm:cxn modelId="{FA4D3F15-E6B9-D34D-8DA6-B7B13DB5FBCE}" type="presOf" srcId="{AC13E6AD-F05B-7E43-A8B7-7D05EE89E888}" destId="{B1FA5EFC-7AF2-AF46-BD8B-D4FAA993A53F}" srcOrd="0" destOrd="0" presId="urn:microsoft.com/office/officeart/2005/8/layout/venn1"/>
    <dgm:cxn modelId="{CB4E4F15-7240-6445-A88D-25DF4A5A020F}" type="presOf" srcId="{9E32C719-BF94-4E48-8A54-030B55B8FFAA}" destId="{B60BD385-E583-8242-AE9B-AB3440BE1F7C}" srcOrd="1" destOrd="0" presId="urn:microsoft.com/office/officeart/2005/8/layout/venn1"/>
    <dgm:cxn modelId="{7E60FA2D-DC0D-7441-837A-698EA31C206E}" type="presOf" srcId="{3B614A51-1D4D-C042-B410-12249D573A7B}" destId="{D0B82682-B64C-FB41-9E5E-17630BA5021A}" srcOrd="0" destOrd="0" presId="urn:microsoft.com/office/officeart/2005/8/layout/venn1"/>
    <dgm:cxn modelId="{C510B966-1626-6E46-9561-C3A8411E88C1}" srcId="{3B614A51-1D4D-C042-B410-12249D573A7B}" destId="{40EB0DC8-9035-7B4A-9BFE-805AE348397E}" srcOrd="0" destOrd="0" parTransId="{4F3030FD-4B9C-5C48-8DA3-21FE6731BEF3}" sibTransId="{3B2C338B-CA95-0342-8B34-EA019CC4A8AA}"/>
    <dgm:cxn modelId="{6BA8A59C-963B-A344-AAD8-D5E12DA8A15C}" type="presOf" srcId="{40EB0DC8-9035-7B4A-9BFE-805AE348397E}" destId="{70D523DC-ECD0-474B-873F-57B6B5966F07}" srcOrd="0" destOrd="0" presId="urn:microsoft.com/office/officeart/2005/8/layout/venn1"/>
    <dgm:cxn modelId="{D18C9DC8-0BF2-2C42-999A-45FA652FCDD0}" type="presOf" srcId="{9E32C719-BF94-4E48-8A54-030B55B8FFAA}" destId="{E6B17F6E-1F88-0D49-9C42-817221D15421}" srcOrd="0" destOrd="0" presId="urn:microsoft.com/office/officeart/2005/8/layout/venn1"/>
    <dgm:cxn modelId="{6ED662DE-C182-EC44-991E-4C11B9D983DA}" type="presOf" srcId="{40EB0DC8-9035-7B4A-9BFE-805AE348397E}" destId="{44496316-27F1-3D47-B8DF-E022D0E5144F}" srcOrd="1" destOrd="0" presId="urn:microsoft.com/office/officeart/2005/8/layout/venn1"/>
    <dgm:cxn modelId="{86FF1AE6-861F-4B4D-A053-E45599F15FB7}" srcId="{3B614A51-1D4D-C042-B410-12249D573A7B}" destId="{AC13E6AD-F05B-7E43-A8B7-7D05EE89E888}" srcOrd="2" destOrd="0" parTransId="{58E4AC5B-B3E4-8948-8C11-5DE2E90B2EBF}" sibTransId="{197C2CA2-9B38-B543-98E7-B7502E06E16E}"/>
    <dgm:cxn modelId="{DB777444-3F2E-F144-9671-FDEFEC8C383F}" type="presParOf" srcId="{D0B82682-B64C-FB41-9E5E-17630BA5021A}" destId="{70D523DC-ECD0-474B-873F-57B6B5966F07}" srcOrd="0" destOrd="0" presId="urn:microsoft.com/office/officeart/2005/8/layout/venn1"/>
    <dgm:cxn modelId="{E3A0F79E-827C-FD4D-8AF6-99B7CDB4E686}" type="presParOf" srcId="{D0B82682-B64C-FB41-9E5E-17630BA5021A}" destId="{44496316-27F1-3D47-B8DF-E022D0E5144F}" srcOrd="1" destOrd="0" presId="urn:microsoft.com/office/officeart/2005/8/layout/venn1"/>
    <dgm:cxn modelId="{093277C4-7CBB-B144-9AE9-174A9026B222}" type="presParOf" srcId="{D0B82682-B64C-FB41-9E5E-17630BA5021A}" destId="{E6B17F6E-1F88-0D49-9C42-817221D15421}" srcOrd="2" destOrd="0" presId="urn:microsoft.com/office/officeart/2005/8/layout/venn1"/>
    <dgm:cxn modelId="{B2A1B7CA-4CC1-524F-A31F-75AE020A70B3}" type="presParOf" srcId="{D0B82682-B64C-FB41-9E5E-17630BA5021A}" destId="{B60BD385-E583-8242-AE9B-AB3440BE1F7C}" srcOrd="3" destOrd="0" presId="urn:microsoft.com/office/officeart/2005/8/layout/venn1"/>
    <dgm:cxn modelId="{AED60590-5415-6B41-89F6-6F1A5DE74E0A}" type="presParOf" srcId="{D0B82682-B64C-FB41-9E5E-17630BA5021A}" destId="{B1FA5EFC-7AF2-AF46-BD8B-D4FAA993A53F}" srcOrd="4" destOrd="0" presId="urn:microsoft.com/office/officeart/2005/8/layout/venn1"/>
    <dgm:cxn modelId="{4E46C80B-F2F0-D348-BCE0-F170CBAC475B}" type="presParOf" srcId="{D0B82682-B64C-FB41-9E5E-17630BA5021A}" destId="{702AA53C-B15C-454F-B810-372CD716716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CF8A7-81A1-AA4F-BF96-BEA9BD3894D2}">
      <dsp:nvSpPr>
        <dsp:cNvPr id="0" name=""/>
        <dsp:cNvSpPr/>
      </dsp:nvSpPr>
      <dsp:spPr>
        <a:xfrm>
          <a:off x="6389" y="1801103"/>
          <a:ext cx="2020487" cy="1666479"/>
        </a:xfrm>
        <a:prstGeom prst="roundRect">
          <a:avLst>
            <a:gd name="adj" fmla="val 10000"/>
          </a:avLst>
        </a:prstGeom>
        <a:solidFill>
          <a:schemeClr val="accent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3600" kern="1200" dirty="0">
              <a:effectLst/>
            </a:rPr>
            <a:t>职业性</a:t>
          </a:r>
        </a:p>
        <a:p>
          <a:pPr marL="285750" lvl="1" indent="0" algn="l" defTabSz="2889250" rtl="0">
            <a:lnSpc>
              <a:spcPct val="90000"/>
            </a:lnSpc>
            <a:spcBef>
              <a:spcPct val="0"/>
            </a:spcBef>
          </a:pPr>
          <a:endParaRPr lang="zh-CN" altLang="en-US" sz="3600" kern="1200" dirty="0"/>
        </a:p>
      </dsp:txBody>
      <dsp:txXfrm>
        <a:off x="44739" y="1839453"/>
        <a:ext cx="1943787" cy="1232676"/>
      </dsp:txXfrm>
    </dsp:sp>
    <dsp:sp modelId="{8454FB97-A6E1-EF49-B80B-AD90ABE37C3E}">
      <dsp:nvSpPr>
        <dsp:cNvPr id="0" name=""/>
        <dsp:cNvSpPr/>
      </dsp:nvSpPr>
      <dsp:spPr>
        <a:xfrm>
          <a:off x="1145884" y="2212496"/>
          <a:ext cx="2206817" cy="2206817"/>
        </a:xfrm>
        <a:prstGeom prst="leftCircularArrow">
          <a:avLst>
            <a:gd name="adj1" fmla="val 3058"/>
            <a:gd name="adj2" fmla="val 375479"/>
            <a:gd name="adj3" fmla="val 2150990"/>
            <a:gd name="adj4" fmla="val 9024489"/>
            <a:gd name="adj5" fmla="val 356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65119A-4DE1-124D-906B-F08FA9366F94}">
      <dsp:nvSpPr>
        <dsp:cNvPr id="0" name=""/>
        <dsp:cNvSpPr/>
      </dsp:nvSpPr>
      <dsp:spPr>
        <a:xfrm>
          <a:off x="455386" y="3110480"/>
          <a:ext cx="1795988" cy="7142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rtl="0">
            <a:lnSpc>
              <a:spcPct val="90000"/>
            </a:lnSpc>
            <a:spcBef>
              <a:spcPct val="0"/>
            </a:spcBef>
            <a:spcAft>
              <a:spcPct val="35000"/>
            </a:spcAft>
            <a:buNone/>
          </a:pPr>
          <a:endParaRPr lang="zh-CN" altLang="en-US" sz="4000" kern="1200" dirty="0"/>
        </a:p>
      </dsp:txBody>
      <dsp:txXfrm>
        <a:off x="476304" y="3131398"/>
        <a:ext cx="1754152" cy="672369"/>
      </dsp:txXfrm>
    </dsp:sp>
    <dsp:sp modelId="{930CA22F-41B0-AB47-A1E1-38FC955122C3}">
      <dsp:nvSpPr>
        <dsp:cNvPr id="0" name=""/>
        <dsp:cNvSpPr/>
      </dsp:nvSpPr>
      <dsp:spPr>
        <a:xfrm>
          <a:off x="2572734" y="1801103"/>
          <a:ext cx="2020487" cy="1666479"/>
        </a:xfrm>
        <a:prstGeom prst="roundRect">
          <a:avLst>
            <a:gd name="adj" fmla="val 10000"/>
          </a:avLst>
        </a:prstGeom>
        <a:solidFill>
          <a:schemeClr val="lt1">
            <a:hueOff val="0"/>
            <a:satOff val="0"/>
            <a:lumOff val="0"/>
          </a:schemeClr>
        </a:solidFill>
        <a:ln w="12700" cap="flat" cmpd="sng" algn="ctr">
          <a:solidFill>
            <a:schemeClr val="accent5">
              <a:hueOff val="-3494608"/>
              <a:satOff val="-440"/>
              <a:lumOff val="-1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600200" rtl="0">
            <a:lnSpc>
              <a:spcPct val="90000"/>
            </a:lnSpc>
            <a:spcBef>
              <a:spcPct val="0"/>
            </a:spcBef>
            <a:spcAft>
              <a:spcPct val="15000"/>
            </a:spcAft>
            <a:buChar char="•"/>
          </a:pPr>
          <a:r>
            <a:rPr lang="zh-CN" altLang="en-US" sz="3600" kern="1200" dirty="0">
              <a:effectLst/>
            </a:rPr>
            <a:t>实践性</a:t>
          </a:r>
          <a:r>
            <a:rPr lang="zh-CN" altLang="en-US" sz="3600" kern="1200" dirty="0"/>
            <a:t> </a:t>
          </a:r>
        </a:p>
      </dsp:txBody>
      <dsp:txXfrm>
        <a:off x="2611084" y="2196556"/>
        <a:ext cx="1943787" cy="1232676"/>
      </dsp:txXfrm>
    </dsp:sp>
    <dsp:sp modelId="{D8FFA1D1-F277-0B4B-AC39-80819540E525}">
      <dsp:nvSpPr>
        <dsp:cNvPr id="0" name=""/>
        <dsp:cNvSpPr/>
      </dsp:nvSpPr>
      <dsp:spPr>
        <a:xfrm>
          <a:off x="3695392" y="784031"/>
          <a:ext cx="2464991" cy="2464991"/>
        </a:xfrm>
        <a:prstGeom prst="circularArrow">
          <a:avLst>
            <a:gd name="adj1" fmla="val 2738"/>
            <a:gd name="adj2" fmla="val 333638"/>
            <a:gd name="adj3" fmla="val 19490851"/>
            <a:gd name="adj4" fmla="val 12575511"/>
            <a:gd name="adj5" fmla="val 3194"/>
          </a:avLst>
        </a:prstGeom>
        <a:solidFill>
          <a:schemeClr val="accent5">
            <a:hueOff val="-5241911"/>
            <a:satOff val="-660"/>
            <a:lumOff val="-1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D0D695-CBAE-244B-8AF9-CF04BA966A1C}">
      <dsp:nvSpPr>
        <dsp:cNvPr id="0" name=""/>
        <dsp:cNvSpPr/>
      </dsp:nvSpPr>
      <dsp:spPr>
        <a:xfrm>
          <a:off x="3021731" y="1444000"/>
          <a:ext cx="1795988" cy="714205"/>
        </a:xfrm>
        <a:prstGeom prst="roundRect">
          <a:avLst>
            <a:gd name="adj" fmla="val 10000"/>
          </a:avLst>
        </a:prstGeom>
        <a:solidFill>
          <a:schemeClr val="accent5">
            <a:hueOff val="-3494608"/>
            <a:satOff val="-440"/>
            <a:lumOff val="-1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rtl="0">
            <a:lnSpc>
              <a:spcPct val="90000"/>
            </a:lnSpc>
            <a:spcBef>
              <a:spcPct val="0"/>
            </a:spcBef>
            <a:spcAft>
              <a:spcPct val="35000"/>
            </a:spcAft>
            <a:buNone/>
          </a:pPr>
          <a:endParaRPr lang="zh-CN" altLang="en-US" sz="4000" kern="1200"/>
        </a:p>
      </dsp:txBody>
      <dsp:txXfrm>
        <a:off x="3042649" y="1464918"/>
        <a:ext cx="1754152" cy="672369"/>
      </dsp:txXfrm>
    </dsp:sp>
    <dsp:sp modelId="{B57408CC-F193-4B4C-8EBC-444C5955C9B0}">
      <dsp:nvSpPr>
        <dsp:cNvPr id="0" name=""/>
        <dsp:cNvSpPr/>
      </dsp:nvSpPr>
      <dsp:spPr>
        <a:xfrm>
          <a:off x="5139080" y="1801103"/>
          <a:ext cx="2020487" cy="1666479"/>
        </a:xfrm>
        <a:prstGeom prst="roundRect">
          <a:avLst>
            <a:gd name="adj" fmla="val 1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chemeClr val="accent5">
              <a:hueOff val="-6989215"/>
              <a:satOff val="-879"/>
              <a:lumOff val="-22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600200" rtl="0">
            <a:lnSpc>
              <a:spcPct val="90000"/>
            </a:lnSpc>
            <a:spcBef>
              <a:spcPct val="0"/>
            </a:spcBef>
            <a:spcAft>
              <a:spcPct val="15000"/>
            </a:spcAft>
            <a:buChar char="•"/>
          </a:pPr>
          <a:r>
            <a:rPr lang="zh-CN" altLang="en-US" sz="3600" kern="1200" dirty="0">
              <a:effectLst/>
            </a:rPr>
            <a:t>继承性 </a:t>
          </a:r>
          <a:endParaRPr lang="zh-CN" altLang="en-US" sz="3600" kern="1200" dirty="0"/>
        </a:p>
      </dsp:txBody>
      <dsp:txXfrm>
        <a:off x="5177430" y="1839453"/>
        <a:ext cx="1943787" cy="1232676"/>
      </dsp:txXfrm>
    </dsp:sp>
    <dsp:sp modelId="{DC660733-1958-E648-A68B-7E2398C3A72E}">
      <dsp:nvSpPr>
        <dsp:cNvPr id="0" name=""/>
        <dsp:cNvSpPr/>
      </dsp:nvSpPr>
      <dsp:spPr>
        <a:xfrm>
          <a:off x="6278575" y="2212496"/>
          <a:ext cx="2206817" cy="2206817"/>
        </a:xfrm>
        <a:prstGeom prst="leftCircularArrow">
          <a:avLst>
            <a:gd name="adj1" fmla="val 3058"/>
            <a:gd name="adj2" fmla="val 375479"/>
            <a:gd name="adj3" fmla="val 2150990"/>
            <a:gd name="adj4" fmla="val 9024489"/>
            <a:gd name="adj5" fmla="val 3568"/>
          </a:avLst>
        </a:prstGeom>
        <a:solidFill>
          <a:schemeClr val="accent5">
            <a:hueOff val="-10483823"/>
            <a:satOff val="-1319"/>
            <a:lumOff val="-3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30DF0F-43FA-0943-BDF6-025D438C5B00}">
      <dsp:nvSpPr>
        <dsp:cNvPr id="0" name=""/>
        <dsp:cNvSpPr/>
      </dsp:nvSpPr>
      <dsp:spPr>
        <a:xfrm>
          <a:off x="5588077" y="3110480"/>
          <a:ext cx="1795988" cy="714205"/>
        </a:xfrm>
        <a:prstGeom prst="roundRect">
          <a:avLst>
            <a:gd name="adj" fmla="val 10000"/>
          </a:avLst>
        </a:prstGeom>
        <a:solidFill>
          <a:schemeClr val="accent5">
            <a:hueOff val="-6989215"/>
            <a:satOff val="-879"/>
            <a:lumOff val="-2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rtl="0">
            <a:lnSpc>
              <a:spcPct val="90000"/>
            </a:lnSpc>
            <a:spcBef>
              <a:spcPct val="0"/>
            </a:spcBef>
            <a:spcAft>
              <a:spcPct val="35000"/>
            </a:spcAft>
            <a:buNone/>
          </a:pPr>
          <a:endParaRPr lang="zh-CN" altLang="en-US" sz="4000" kern="1200" dirty="0"/>
        </a:p>
      </dsp:txBody>
      <dsp:txXfrm>
        <a:off x="5608995" y="3131398"/>
        <a:ext cx="1754152" cy="672369"/>
      </dsp:txXfrm>
    </dsp:sp>
    <dsp:sp modelId="{A83F2645-4FB9-6A48-B42A-C2D38F939867}">
      <dsp:nvSpPr>
        <dsp:cNvPr id="0" name=""/>
        <dsp:cNvSpPr/>
      </dsp:nvSpPr>
      <dsp:spPr>
        <a:xfrm>
          <a:off x="7705425" y="1801103"/>
          <a:ext cx="2020487" cy="1666479"/>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accent5">
              <a:hueOff val="-10483823"/>
              <a:satOff val="-1319"/>
              <a:lumOff val="-341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3600" kern="1200" dirty="0">
              <a:effectLst/>
            </a:rPr>
            <a:t>  多样性</a:t>
          </a:r>
        </a:p>
        <a:p>
          <a:pPr marL="285750" lvl="1" indent="0" algn="l" defTabSz="2889250" rtl="0">
            <a:lnSpc>
              <a:spcPct val="90000"/>
            </a:lnSpc>
            <a:spcBef>
              <a:spcPct val="0"/>
            </a:spcBef>
          </a:pPr>
          <a:endParaRPr lang="zh-CN" altLang="en-US" sz="3600" kern="1200" dirty="0"/>
        </a:p>
      </dsp:txBody>
      <dsp:txXfrm>
        <a:off x="7743775" y="2196556"/>
        <a:ext cx="1943787" cy="1232676"/>
      </dsp:txXfrm>
    </dsp:sp>
    <dsp:sp modelId="{721BDC2E-1112-F64C-9AA1-FE5056A840D1}">
      <dsp:nvSpPr>
        <dsp:cNvPr id="0" name=""/>
        <dsp:cNvSpPr/>
      </dsp:nvSpPr>
      <dsp:spPr>
        <a:xfrm>
          <a:off x="8154423" y="1444000"/>
          <a:ext cx="1795988" cy="714205"/>
        </a:xfrm>
        <a:prstGeom prst="roundRect">
          <a:avLst>
            <a:gd name="adj" fmla="val 10000"/>
          </a:avLst>
        </a:prstGeom>
        <a:solidFill>
          <a:schemeClr val="accent5">
            <a:hueOff val="-10483823"/>
            <a:satOff val="-1319"/>
            <a:lumOff val="-3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endParaRPr lang="zh-CN" altLang="en-US" sz="4000" kern="1200" dirty="0"/>
        </a:p>
      </dsp:txBody>
      <dsp:txXfrm>
        <a:off x="8175341" y="1464918"/>
        <a:ext cx="1754152" cy="672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523DC-ECD0-474B-873F-57B6B5966F07}">
      <dsp:nvSpPr>
        <dsp:cNvPr id="0" name=""/>
        <dsp:cNvSpPr/>
      </dsp:nvSpPr>
      <dsp:spPr>
        <a:xfrm>
          <a:off x="2380602" y="35041"/>
          <a:ext cx="2760616" cy="276061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3600" b="1" i="0" kern="1200" baseline="0" dirty="0"/>
            <a:t>指导功能</a:t>
          </a:r>
          <a:endParaRPr lang="zh-CN" altLang="en-US" sz="3600" kern="1200" dirty="0"/>
        </a:p>
      </dsp:txBody>
      <dsp:txXfrm>
        <a:off x="2748684" y="518149"/>
        <a:ext cx="2024452" cy="1242277"/>
      </dsp:txXfrm>
    </dsp:sp>
    <dsp:sp modelId="{E6B17F6E-1F88-0D49-9C42-817221D15421}">
      <dsp:nvSpPr>
        <dsp:cNvPr id="0" name=""/>
        <dsp:cNvSpPr/>
      </dsp:nvSpPr>
      <dsp:spPr>
        <a:xfrm>
          <a:off x="3365489" y="1782898"/>
          <a:ext cx="2760616" cy="2760616"/>
        </a:xfrm>
        <a:prstGeom prst="ellipse">
          <a:avLst/>
        </a:prstGeom>
        <a:solidFill>
          <a:schemeClr val="accent5">
            <a:alpha val="50000"/>
            <a:hueOff val="-5241911"/>
            <a:satOff val="-660"/>
            <a:lumOff val="-1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rtl="0">
            <a:lnSpc>
              <a:spcPct val="90000"/>
            </a:lnSpc>
            <a:spcBef>
              <a:spcPct val="0"/>
            </a:spcBef>
            <a:spcAft>
              <a:spcPct val="35000"/>
            </a:spcAft>
            <a:buNone/>
          </a:pPr>
          <a:r>
            <a:rPr lang="zh-CN" altLang="en-US" sz="3200" b="1" kern="1200" dirty="0"/>
            <a:t>评价功能</a:t>
          </a:r>
        </a:p>
      </dsp:txBody>
      <dsp:txXfrm>
        <a:off x="4209777" y="2496057"/>
        <a:ext cx="1656370" cy="1518339"/>
      </dsp:txXfrm>
    </dsp:sp>
    <dsp:sp modelId="{B1FA5EFC-7AF2-AF46-BD8B-D4FAA993A53F}">
      <dsp:nvSpPr>
        <dsp:cNvPr id="0" name=""/>
        <dsp:cNvSpPr/>
      </dsp:nvSpPr>
      <dsp:spPr>
        <a:xfrm>
          <a:off x="1272122" y="1840411"/>
          <a:ext cx="2760616" cy="2760616"/>
        </a:xfrm>
        <a:prstGeom prst="ellipse">
          <a:avLst/>
        </a:prstGeom>
        <a:solidFill>
          <a:schemeClr val="accent5">
            <a:alpha val="50000"/>
            <a:hueOff val="-10483823"/>
            <a:satOff val="-1319"/>
            <a:lumOff val="-3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zh-CN" altLang="en-US" sz="3200" b="1" i="0" kern="1200" baseline="0" dirty="0"/>
            <a:t>教化功能</a:t>
          </a:r>
          <a:br>
            <a:rPr lang="zh-CN" altLang="en-US" sz="3200" b="1" i="0" kern="1200" baseline="0" dirty="0"/>
          </a:br>
          <a:r>
            <a:rPr lang="zh-CN" altLang="en-US" sz="3200" b="1" i="0" kern="1200" baseline="0" dirty="0"/>
            <a:t>　    </a:t>
          </a:r>
          <a:endParaRPr lang="zh-CN" altLang="en-US" sz="3200" kern="1200" dirty="0"/>
        </a:p>
      </dsp:txBody>
      <dsp:txXfrm>
        <a:off x="1532080" y="2553570"/>
        <a:ext cx="1656370" cy="15183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7209C-B116-4844-9C4D-6BB73C65C0AE}" type="datetimeFigureOut">
              <a:rPr kumimoji="1" lang="zh-CN" altLang="en-US" smtClean="0"/>
              <a:t>2020/8/12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F7841-4BF0-3949-8DC5-33100812C9BC}" type="slidenum">
              <a:rPr kumimoji="1" lang="zh-CN" altLang="en-US" smtClean="0"/>
              <a:t>‹#›</a:t>
            </a:fld>
            <a:endParaRPr kumimoji="1" lang="zh-CN" altLang="en-US"/>
          </a:p>
        </p:txBody>
      </p:sp>
    </p:spTree>
    <p:extLst>
      <p:ext uri="{BB962C8B-B14F-4D97-AF65-F5344CB8AC3E}">
        <p14:creationId xmlns:p14="http://schemas.microsoft.com/office/powerpoint/2010/main" val="167728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t>2</a:t>
            </a:fld>
            <a:endParaRPr lang="zh-CN" altLang="en-US"/>
          </a:p>
        </p:txBody>
      </p:sp>
    </p:spTree>
    <p:extLst>
      <p:ext uri="{BB962C8B-B14F-4D97-AF65-F5344CB8AC3E}">
        <p14:creationId xmlns:p14="http://schemas.microsoft.com/office/powerpoint/2010/main" val="376572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8A23E-5BC0-954D-9C3A-90E62F58A8F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9BD5DA-D8E5-CC4D-8B4C-3097DC8E5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23">
            <a:extLst>
              <a:ext uri="{FF2B5EF4-FFF2-40B4-BE49-F238E27FC236}">
                <a16:creationId xmlns:a16="http://schemas.microsoft.com/office/drawing/2014/main" id="{3C541282-1239-C940-BF0F-0290CA308B8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24">
            <a:extLst>
              <a:ext uri="{FF2B5EF4-FFF2-40B4-BE49-F238E27FC236}">
                <a16:creationId xmlns:a16="http://schemas.microsoft.com/office/drawing/2014/main" id="{E44AB0C6-629E-8E4D-B3E4-7E05F723434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53B1B04C-73B9-084C-A738-35CD7E26BE18}"/>
              </a:ext>
            </a:extLst>
          </p:cNvPr>
          <p:cNvSpPr>
            <a:spLocks noGrp="1" noChangeArrowheads="1"/>
          </p:cNvSpPr>
          <p:nvPr>
            <p:ph type="sldNum" sz="quarter" idx="12"/>
          </p:nvPr>
        </p:nvSpPr>
        <p:spPr>
          <a:ln/>
        </p:spPr>
        <p:txBody>
          <a:bodyPr/>
          <a:lstStyle>
            <a:lvl1pPr>
              <a:defRPr/>
            </a:lvl1pPr>
          </a:lstStyle>
          <a:p>
            <a:pPr>
              <a:defRPr/>
            </a:pPr>
            <a:fld id="{9B46692B-6EDE-8E4A-9F1B-EB3EE643B130}"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7393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A8B012-BDF7-914F-B653-C6B5104209A5}"/>
              </a:ext>
            </a:extLst>
          </p:cNvPr>
          <p:cNvSpPr>
            <a:spLocks noGrp="1"/>
          </p:cNvSpPr>
          <p:nvPr>
            <p:ph type="title"/>
          </p:nvPr>
        </p:nvSpPr>
        <p:spPr/>
        <p:txBody>
          <a:bodyPr/>
          <a:lstStyle/>
          <a:p>
            <a:r>
              <a:rPr lang="zh-CN" altLang="en-US"/>
              <a:t>单击此处编辑母版标题样式</a:t>
            </a:r>
          </a:p>
        </p:txBody>
      </p:sp>
      <p:sp>
        <p:nvSpPr>
          <p:cNvPr id="3" name="竖排文本占位符 2">
            <a:extLst>
              <a:ext uri="{FF2B5EF4-FFF2-40B4-BE49-F238E27FC236}">
                <a16:creationId xmlns:a16="http://schemas.microsoft.com/office/drawing/2014/main" id="{B71346FD-F47C-AE4A-A613-20E3DE7AD2A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3">
            <a:extLst>
              <a:ext uri="{FF2B5EF4-FFF2-40B4-BE49-F238E27FC236}">
                <a16:creationId xmlns:a16="http://schemas.microsoft.com/office/drawing/2014/main" id="{32434C5A-0AD5-D046-B2A5-563EC51F1B6A}"/>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24">
            <a:extLst>
              <a:ext uri="{FF2B5EF4-FFF2-40B4-BE49-F238E27FC236}">
                <a16:creationId xmlns:a16="http://schemas.microsoft.com/office/drawing/2014/main" id="{F378B0B4-F808-BA48-A3EB-C1B72FCEB19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74667ADD-70B9-9B47-B68C-3786C3A421AA}"/>
              </a:ext>
            </a:extLst>
          </p:cNvPr>
          <p:cNvSpPr>
            <a:spLocks noGrp="1" noChangeArrowheads="1"/>
          </p:cNvSpPr>
          <p:nvPr>
            <p:ph type="sldNum" sz="quarter" idx="12"/>
          </p:nvPr>
        </p:nvSpPr>
        <p:spPr>
          <a:ln/>
        </p:spPr>
        <p:txBody>
          <a:bodyPr/>
          <a:lstStyle>
            <a:lvl1pPr>
              <a:defRPr/>
            </a:lvl1pPr>
          </a:lstStyle>
          <a:p>
            <a:pPr>
              <a:defRPr/>
            </a:pPr>
            <a:fld id="{2B8BC83E-4225-3B4A-B031-CFACA0E019F9}"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6059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60C98FC-C668-0B45-9789-1E59D98FDDA2}"/>
              </a:ext>
            </a:extLst>
          </p:cNvPr>
          <p:cNvSpPr>
            <a:spLocks noGrp="1"/>
          </p:cNvSpPr>
          <p:nvPr>
            <p:ph type="title" orient="vert"/>
          </p:nvPr>
        </p:nvSpPr>
        <p:spPr>
          <a:xfrm>
            <a:off x="8813800" y="381000"/>
            <a:ext cx="2768600" cy="5943600"/>
          </a:xfrm>
        </p:spPr>
        <p:txBody>
          <a:bodyPr vert="eaVert"/>
          <a:lstStyle/>
          <a:p>
            <a:r>
              <a:rPr lang="zh-CN" altLang="en-US"/>
              <a:t>单击此处编辑母版标题样式</a:t>
            </a:r>
          </a:p>
        </p:txBody>
      </p:sp>
      <p:sp>
        <p:nvSpPr>
          <p:cNvPr id="3" name="竖排文本占位符 2">
            <a:extLst>
              <a:ext uri="{FF2B5EF4-FFF2-40B4-BE49-F238E27FC236}">
                <a16:creationId xmlns:a16="http://schemas.microsoft.com/office/drawing/2014/main" id="{BCF8AB68-C86C-DD42-AA10-715EF75E7531}"/>
              </a:ext>
            </a:extLst>
          </p:cNvPr>
          <p:cNvSpPr>
            <a:spLocks noGrp="1"/>
          </p:cNvSpPr>
          <p:nvPr>
            <p:ph type="body" orient="vert" idx="1"/>
          </p:nvPr>
        </p:nvSpPr>
        <p:spPr>
          <a:xfrm>
            <a:off x="508000" y="381000"/>
            <a:ext cx="8102600" cy="594360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3">
            <a:extLst>
              <a:ext uri="{FF2B5EF4-FFF2-40B4-BE49-F238E27FC236}">
                <a16:creationId xmlns:a16="http://schemas.microsoft.com/office/drawing/2014/main" id="{02AB778E-9580-DF46-8148-DB5BA9639BC7}"/>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24">
            <a:extLst>
              <a:ext uri="{FF2B5EF4-FFF2-40B4-BE49-F238E27FC236}">
                <a16:creationId xmlns:a16="http://schemas.microsoft.com/office/drawing/2014/main" id="{CD7931BB-C7B7-9448-8A2D-FB444AD1BF8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28080458-A61A-4743-903F-802B117999C0}"/>
              </a:ext>
            </a:extLst>
          </p:cNvPr>
          <p:cNvSpPr>
            <a:spLocks noGrp="1" noChangeArrowheads="1"/>
          </p:cNvSpPr>
          <p:nvPr>
            <p:ph type="sldNum" sz="quarter" idx="12"/>
          </p:nvPr>
        </p:nvSpPr>
        <p:spPr>
          <a:ln/>
        </p:spPr>
        <p:txBody>
          <a:bodyPr/>
          <a:lstStyle>
            <a:lvl1pPr>
              <a:defRPr/>
            </a:lvl1pPr>
          </a:lstStyle>
          <a:p>
            <a:pPr>
              <a:defRPr/>
            </a:pPr>
            <a:fld id="{2D954FD2-4E99-254F-A0AC-AAB3B8E04675}"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535288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3B3F36-798B-5841-B8F9-A635AF532C56}"/>
              </a:ext>
            </a:extLst>
          </p:cNvPr>
          <p:cNvSpPr>
            <a:spLocks noGrp="1"/>
          </p:cNvSpPr>
          <p:nvPr>
            <p:ph type="title"/>
          </p:nvPr>
        </p:nvSpPr>
        <p:spPr>
          <a:xfrm>
            <a:off x="1625600" y="381000"/>
            <a:ext cx="8839200" cy="533400"/>
          </a:xfrm>
        </p:spPr>
        <p:txBody>
          <a:bodyPr/>
          <a:lstStyle/>
          <a:p>
            <a:r>
              <a:rPr lang="zh-CN" altLang="en-US"/>
              <a:t>单击此处编辑母版标题样式</a:t>
            </a:r>
          </a:p>
        </p:txBody>
      </p:sp>
      <p:sp>
        <p:nvSpPr>
          <p:cNvPr id="3" name="表格占位符 2">
            <a:extLst>
              <a:ext uri="{FF2B5EF4-FFF2-40B4-BE49-F238E27FC236}">
                <a16:creationId xmlns:a16="http://schemas.microsoft.com/office/drawing/2014/main" id="{6609BFA9-179B-9443-AB56-A04641E1BFCF}"/>
              </a:ext>
            </a:extLst>
          </p:cNvPr>
          <p:cNvSpPr>
            <a:spLocks noGrp="1"/>
          </p:cNvSpPr>
          <p:nvPr>
            <p:ph type="tbl" idx="1"/>
          </p:nvPr>
        </p:nvSpPr>
        <p:spPr>
          <a:xfrm>
            <a:off x="508000" y="1066800"/>
            <a:ext cx="11074400" cy="5257800"/>
          </a:xfrm>
        </p:spPr>
        <p:txBody>
          <a:bodyPr/>
          <a:lstStyle/>
          <a:p>
            <a:pPr lvl="0"/>
            <a:endParaRPr lang="zh-CN" altLang="en-US" noProof="0">
              <a:sym typeface="Verdana" panose="020B0604030504040204" pitchFamily="34" charset="0"/>
            </a:endParaRPr>
          </a:p>
        </p:txBody>
      </p:sp>
      <p:sp>
        <p:nvSpPr>
          <p:cNvPr id="4" name="Rectangle 23">
            <a:extLst>
              <a:ext uri="{FF2B5EF4-FFF2-40B4-BE49-F238E27FC236}">
                <a16:creationId xmlns:a16="http://schemas.microsoft.com/office/drawing/2014/main" id="{45E16E18-94F2-B942-9643-A31292711302}"/>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24">
            <a:extLst>
              <a:ext uri="{FF2B5EF4-FFF2-40B4-BE49-F238E27FC236}">
                <a16:creationId xmlns:a16="http://schemas.microsoft.com/office/drawing/2014/main" id="{D50207C0-553E-2649-85B0-0BA13F85199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F95E8BCD-4A98-8243-867B-707F3C72DD33}"/>
              </a:ext>
            </a:extLst>
          </p:cNvPr>
          <p:cNvSpPr>
            <a:spLocks noGrp="1" noChangeArrowheads="1"/>
          </p:cNvSpPr>
          <p:nvPr>
            <p:ph type="sldNum" sz="quarter" idx="12"/>
          </p:nvPr>
        </p:nvSpPr>
        <p:spPr>
          <a:ln/>
        </p:spPr>
        <p:txBody>
          <a:bodyPr/>
          <a:lstStyle>
            <a:lvl1pPr>
              <a:defRPr/>
            </a:lvl1pPr>
          </a:lstStyle>
          <a:p>
            <a:pPr>
              <a:defRPr/>
            </a:pPr>
            <a:fld id="{5FF3FFF1-CEBF-324B-A078-76CB72940C57}"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4226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740701"/>
            <a:ext cx="12192000"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36928957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C5E8F5-73E4-D646-BE1B-7B4499BDC7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EAE72D-8C08-CC46-A1FF-4ADB0A4D996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3">
            <a:extLst>
              <a:ext uri="{FF2B5EF4-FFF2-40B4-BE49-F238E27FC236}">
                <a16:creationId xmlns:a16="http://schemas.microsoft.com/office/drawing/2014/main" id="{568CF713-E981-F640-9524-2E2A449D5A43}"/>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24">
            <a:extLst>
              <a:ext uri="{FF2B5EF4-FFF2-40B4-BE49-F238E27FC236}">
                <a16:creationId xmlns:a16="http://schemas.microsoft.com/office/drawing/2014/main" id="{F4FF9E29-5E60-C84D-ACB9-574E944E033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A3C47C23-B658-B041-BEE8-611B1F1058DD}"/>
              </a:ext>
            </a:extLst>
          </p:cNvPr>
          <p:cNvSpPr>
            <a:spLocks noGrp="1" noChangeArrowheads="1"/>
          </p:cNvSpPr>
          <p:nvPr>
            <p:ph type="sldNum" sz="quarter" idx="12"/>
          </p:nvPr>
        </p:nvSpPr>
        <p:spPr>
          <a:ln/>
        </p:spPr>
        <p:txBody>
          <a:bodyPr/>
          <a:lstStyle>
            <a:lvl1pPr>
              <a:defRPr/>
            </a:lvl1pPr>
          </a:lstStyle>
          <a:p>
            <a:pPr>
              <a:defRPr/>
            </a:pPr>
            <a:fld id="{1371FD3D-612B-3E49-B519-4BB772C6FC4B}"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6306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591D1-BDA7-8D42-A298-CF8BFCB80DED}"/>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5BA8542-8A6C-384A-8D2C-852A586D041A}"/>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Rectangle 23">
            <a:extLst>
              <a:ext uri="{FF2B5EF4-FFF2-40B4-BE49-F238E27FC236}">
                <a16:creationId xmlns:a16="http://schemas.microsoft.com/office/drawing/2014/main" id="{CDDC9A51-EE98-CF48-A95D-CA00DCF2AF76}"/>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24">
            <a:extLst>
              <a:ext uri="{FF2B5EF4-FFF2-40B4-BE49-F238E27FC236}">
                <a16:creationId xmlns:a16="http://schemas.microsoft.com/office/drawing/2014/main" id="{CBCC8A27-7AE8-B648-BD8C-BC9D4E29202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0124B63E-3756-634E-AC7A-1936F1680D37}"/>
              </a:ext>
            </a:extLst>
          </p:cNvPr>
          <p:cNvSpPr>
            <a:spLocks noGrp="1" noChangeArrowheads="1"/>
          </p:cNvSpPr>
          <p:nvPr>
            <p:ph type="sldNum" sz="quarter" idx="12"/>
          </p:nvPr>
        </p:nvSpPr>
        <p:spPr>
          <a:ln/>
        </p:spPr>
        <p:txBody>
          <a:bodyPr/>
          <a:lstStyle>
            <a:lvl1pPr>
              <a:defRPr/>
            </a:lvl1pPr>
          </a:lstStyle>
          <a:p>
            <a:pPr>
              <a:defRPr/>
            </a:pPr>
            <a:fld id="{3EDFDED9-5E78-3646-A1BB-C4847E1EF119}"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7955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2718FF-7603-9E4F-8623-F36AAD271F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425B819-7996-9A43-8388-A3F9855822D1}"/>
              </a:ext>
            </a:extLst>
          </p:cNvPr>
          <p:cNvSpPr>
            <a:spLocks noGrp="1"/>
          </p:cNvSpPr>
          <p:nvPr>
            <p:ph sz="half" idx="1"/>
          </p:nvPr>
        </p:nvSpPr>
        <p:spPr>
          <a:xfrm>
            <a:off x="508000" y="1066800"/>
            <a:ext cx="543560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91E5335-CD4D-6F44-BAB6-79F42DF3FA27}"/>
              </a:ext>
            </a:extLst>
          </p:cNvPr>
          <p:cNvSpPr>
            <a:spLocks noGrp="1"/>
          </p:cNvSpPr>
          <p:nvPr>
            <p:ph sz="half" idx="2"/>
          </p:nvPr>
        </p:nvSpPr>
        <p:spPr>
          <a:xfrm>
            <a:off x="6146800" y="1066800"/>
            <a:ext cx="543560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3">
            <a:extLst>
              <a:ext uri="{FF2B5EF4-FFF2-40B4-BE49-F238E27FC236}">
                <a16:creationId xmlns:a16="http://schemas.microsoft.com/office/drawing/2014/main" id="{3D22E035-F23A-2F44-ABA4-8F24C55B7875}"/>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24">
            <a:extLst>
              <a:ext uri="{FF2B5EF4-FFF2-40B4-BE49-F238E27FC236}">
                <a16:creationId xmlns:a16="http://schemas.microsoft.com/office/drawing/2014/main" id="{A70C6593-7BB8-5C43-8101-E3419824D6C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a:extLst>
              <a:ext uri="{FF2B5EF4-FFF2-40B4-BE49-F238E27FC236}">
                <a16:creationId xmlns:a16="http://schemas.microsoft.com/office/drawing/2014/main" id="{1D2F7890-F71B-5243-BD1E-496E5E61250E}"/>
              </a:ext>
            </a:extLst>
          </p:cNvPr>
          <p:cNvSpPr>
            <a:spLocks noGrp="1" noChangeArrowheads="1"/>
          </p:cNvSpPr>
          <p:nvPr>
            <p:ph type="sldNum" sz="quarter" idx="12"/>
          </p:nvPr>
        </p:nvSpPr>
        <p:spPr>
          <a:ln/>
        </p:spPr>
        <p:txBody>
          <a:bodyPr/>
          <a:lstStyle>
            <a:lvl1pPr>
              <a:defRPr/>
            </a:lvl1pPr>
          </a:lstStyle>
          <a:p>
            <a:pPr>
              <a:defRPr/>
            </a:pPr>
            <a:fld id="{384EB27F-0466-A147-A544-0F88120F7215}"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10260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0A8A5C-2395-AE43-9A1A-6C9E98C4CD00}"/>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EA3C82-79F2-F64E-B660-2E6EF8574A5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B3A9332-9FED-204B-85EB-2AD8BA9E9A40}"/>
              </a:ext>
            </a:extLst>
          </p:cNvPr>
          <p:cNvSpPr>
            <a:spLocks noGrp="1"/>
          </p:cNvSpPr>
          <p:nvPr>
            <p:ph sz="half" idx="2"/>
          </p:nvPr>
        </p:nvSpPr>
        <p:spPr>
          <a:xfrm>
            <a:off x="840318" y="2505075"/>
            <a:ext cx="5158316"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58E0656-3C9C-B24F-A821-0B50B11D3F6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81861E-AE9F-F948-B074-086F24030DF1}"/>
              </a:ext>
            </a:extLst>
          </p:cNvPr>
          <p:cNvSpPr>
            <a:spLocks noGrp="1"/>
          </p:cNvSpPr>
          <p:nvPr>
            <p:ph sz="quarter" idx="4"/>
          </p:nvPr>
        </p:nvSpPr>
        <p:spPr>
          <a:xfrm>
            <a:off x="6172200" y="2505075"/>
            <a:ext cx="518371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3">
            <a:extLst>
              <a:ext uri="{FF2B5EF4-FFF2-40B4-BE49-F238E27FC236}">
                <a16:creationId xmlns:a16="http://schemas.microsoft.com/office/drawing/2014/main" id="{FA0B0DF3-9FE7-B24C-8F14-AB4F3B4B4D9A}"/>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24">
            <a:extLst>
              <a:ext uri="{FF2B5EF4-FFF2-40B4-BE49-F238E27FC236}">
                <a16:creationId xmlns:a16="http://schemas.microsoft.com/office/drawing/2014/main" id="{71E2EFEB-DAF7-1248-8790-6CA4128C346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5">
            <a:extLst>
              <a:ext uri="{FF2B5EF4-FFF2-40B4-BE49-F238E27FC236}">
                <a16:creationId xmlns:a16="http://schemas.microsoft.com/office/drawing/2014/main" id="{B375CD77-7646-DA46-96B3-22247E4E8DE6}"/>
              </a:ext>
            </a:extLst>
          </p:cNvPr>
          <p:cNvSpPr>
            <a:spLocks noGrp="1" noChangeArrowheads="1"/>
          </p:cNvSpPr>
          <p:nvPr>
            <p:ph type="sldNum" sz="quarter" idx="12"/>
          </p:nvPr>
        </p:nvSpPr>
        <p:spPr>
          <a:ln/>
        </p:spPr>
        <p:txBody>
          <a:bodyPr/>
          <a:lstStyle>
            <a:lvl1pPr>
              <a:defRPr/>
            </a:lvl1pPr>
          </a:lstStyle>
          <a:p>
            <a:pPr>
              <a:defRPr/>
            </a:pPr>
            <a:fld id="{B779704C-901C-B748-9399-3E0F87718F18}"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10709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AF455D-9360-7849-9A7E-0C64F046943B}"/>
              </a:ext>
            </a:extLst>
          </p:cNvPr>
          <p:cNvSpPr>
            <a:spLocks noGrp="1"/>
          </p:cNvSpPr>
          <p:nvPr>
            <p:ph type="title"/>
          </p:nvPr>
        </p:nvSpPr>
        <p:spPr/>
        <p:txBody>
          <a:bodyPr/>
          <a:lstStyle/>
          <a:p>
            <a:r>
              <a:rPr lang="zh-CN" altLang="en-US"/>
              <a:t>单击此处编辑母版标题样式</a:t>
            </a:r>
          </a:p>
        </p:txBody>
      </p:sp>
      <p:sp>
        <p:nvSpPr>
          <p:cNvPr id="3" name="Rectangle 23">
            <a:extLst>
              <a:ext uri="{FF2B5EF4-FFF2-40B4-BE49-F238E27FC236}">
                <a16:creationId xmlns:a16="http://schemas.microsoft.com/office/drawing/2014/main" id="{0520B44B-A96B-504C-BE46-E5F9A6407982}"/>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24">
            <a:extLst>
              <a:ext uri="{FF2B5EF4-FFF2-40B4-BE49-F238E27FC236}">
                <a16:creationId xmlns:a16="http://schemas.microsoft.com/office/drawing/2014/main" id="{7BE44E00-5CBA-7F46-B981-2B945777355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5">
            <a:extLst>
              <a:ext uri="{FF2B5EF4-FFF2-40B4-BE49-F238E27FC236}">
                <a16:creationId xmlns:a16="http://schemas.microsoft.com/office/drawing/2014/main" id="{06664C7F-C9C4-D14B-ABB8-EE6EEA5DDFF6}"/>
              </a:ext>
            </a:extLst>
          </p:cNvPr>
          <p:cNvSpPr>
            <a:spLocks noGrp="1" noChangeArrowheads="1"/>
          </p:cNvSpPr>
          <p:nvPr>
            <p:ph type="sldNum" sz="quarter" idx="12"/>
          </p:nvPr>
        </p:nvSpPr>
        <p:spPr>
          <a:ln/>
        </p:spPr>
        <p:txBody>
          <a:bodyPr/>
          <a:lstStyle>
            <a:lvl1pPr>
              <a:defRPr/>
            </a:lvl1pPr>
          </a:lstStyle>
          <a:p>
            <a:pPr>
              <a:defRPr/>
            </a:pPr>
            <a:fld id="{24354434-45B9-7246-B5E0-2B4C3804B8E4}"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8097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FE50FCE2-ABCD-CC44-8924-8AB0D352049F}"/>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24">
            <a:extLst>
              <a:ext uri="{FF2B5EF4-FFF2-40B4-BE49-F238E27FC236}">
                <a16:creationId xmlns:a16="http://schemas.microsoft.com/office/drawing/2014/main" id="{6A46FD1C-7DC2-5041-8FC0-BE17C3533D4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5">
            <a:extLst>
              <a:ext uri="{FF2B5EF4-FFF2-40B4-BE49-F238E27FC236}">
                <a16:creationId xmlns:a16="http://schemas.microsoft.com/office/drawing/2014/main" id="{80F79EF8-09A7-2B44-B8E4-93D0AC5A081C}"/>
              </a:ext>
            </a:extLst>
          </p:cNvPr>
          <p:cNvSpPr>
            <a:spLocks noGrp="1" noChangeArrowheads="1"/>
          </p:cNvSpPr>
          <p:nvPr>
            <p:ph type="sldNum" sz="quarter" idx="12"/>
          </p:nvPr>
        </p:nvSpPr>
        <p:spPr>
          <a:ln/>
        </p:spPr>
        <p:txBody>
          <a:bodyPr/>
          <a:lstStyle>
            <a:lvl1pPr>
              <a:defRPr/>
            </a:lvl1pPr>
          </a:lstStyle>
          <a:p>
            <a:pPr>
              <a:defRPr/>
            </a:pPr>
            <a:fld id="{E2C85DB2-FE1C-6146-84A2-4DBAE3FD13FA}"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70526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49E59E-830D-F54F-B487-61DCC574794A}"/>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41E0FD-98EE-E64E-92DF-2CD4E15B41A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4D5A43E-8EDE-0F44-9247-7CC47565611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23">
            <a:extLst>
              <a:ext uri="{FF2B5EF4-FFF2-40B4-BE49-F238E27FC236}">
                <a16:creationId xmlns:a16="http://schemas.microsoft.com/office/drawing/2014/main" id="{38AEDDC0-207F-EF44-8EE9-5A120E1C51EF}"/>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24">
            <a:extLst>
              <a:ext uri="{FF2B5EF4-FFF2-40B4-BE49-F238E27FC236}">
                <a16:creationId xmlns:a16="http://schemas.microsoft.com/office/drawing/2014/main" id="{2BABE832-B4EE-4844-9611-B5398F754CA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a:extLst>
              <a:ext uri="{FF2B5EF4-FFF2-40B4-BE49-F238E27FC236}">
                <a16:creationId xmlns:a16="http://schemas.microsoft.com/office/drawing/2014/main" id="{9E63576B-893F-A641-B011-923DCA7EDEAE}"/>
              </a:ext>
            </a:extLst>
          </p:cNvPr>
          <p:cNvSpPr>
            <a:spLocks noGrp="1" noChangeArrowheads="1"/>
          </p:cNvSpPr>
          <p:nvPr>
            <p:ph type="sldNum" sz="quarter" idx="12"/>
          </p:nvPr>
        </p:nvSpPr>
        <p:spPr>
          <a:ln/>
        </p:spPr>
        <p:txBody>
          <a:bodyPr/>
          <a:lstStyle>
            <a:lvl1pPr>
              <a:defRPr/>
            </a:lvl1pPr>
          </a:lstStyle>
          <a:p>
            <a:pPr>
              <a:defRPr/>
            </a:pPr>
            <a:fld id="{88D8BE4F-979F-DB49-8EF2-19D92CA8D264}"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9534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0D85E6-8B23-034E-B5EF-F89760DBE55D}"/>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F4722E8-302D-F943-84B9-71CA3109531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Verdana" panose="020B0604030504040204" pitchFamily="34" charset="0"/>
            </a:endParaRPr>
          </a:p>
        </p:txBody>
      </p:sp>
      <p:sp>
        <p:nvSpPr>
          <p:cNvPr id="4" name="文本占位符 3">
            <a:extLst>
              <a:ext uri="{FF2B5EF4-FFF2-40B4-BE49-F238E27FC236}">
                <a16:creationId xmlns:a16="http://schemas.microsoft.com/office/drawing/2014/main" id="{3F8ADB83-EC35-0145-8841-733748D4077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Rectangle 23">
            <a:extLst>
              <a:ext uri="{FF2B5EF4-FFF2-40B4-BE49-F238E27FC236}">
                <a16:creationId xmlns:a16="http://schemas.microsoft.com/office/drawing/2014/main" id="{FABEFF6F-3636-C242-B90C-5FE036E39C33}"/>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24">
            <a:extLst>
              <a:ext uri="{FF2B5EF4-FFF2-40B4-BE49-F238E27FC236}">
                <a16:creationId xmlns:a16="http://schemas.microsoft.com/office/drawing/2014/main" id="{C088AD50-878B-B44D-80CB-EA60E37FDD0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a:extLst>
              <a:ext uri="{FF2B5EF4-FFF2-40B4-BE49-F238E27FC236}">
                <a16:creationId xmlns:a16="http://schemas.microsoft.com/office/drawing/2014/main" id="{E0B230A7-714D-2E4F-B2B8-6E7F82A86E42}"/>
              </a:ext>
            </a:extLst>
          </p:cNvPr>
          <p:cNvSpPr>
            <a:spLocks noGrp="1" noChangeArrowheads="1"/>
          </p:cNvSpPr>
          <p:nvPr>
            <p:ph type="sldNum" sz="quarter" idx="12"/>
          </p:nvPr>
        </p:nvSpPr>
        <p:spPr>
          <a:ln/>
        </p:spPr>
        <p:txBody>
          <a:bodyPr/>
          <a:lstStyle>
            <a:lvl1pPr>
              <a:defRPr/>
            </a:lvl1pPr>
          </a:lstStyle>
          <a:p>
            <a:pPr>
              <a:defRPr/>
            </a:pPr>
            <a:fld id="{822FD1DE-2C3C-E745-9565-92FBBEC66810}"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84980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Freeform 3010">
            <a:extLst>
              <a:ext uri="{FF2B5EF4-FFF2-40B4-BE49-F238E27FC236}">
                <a16:creationId xmlns:a16="http://schemas.microsoft.com/office/drawing/2014/main" id="{1FF0A32E-B4E5-714A-A43A-EC4566EBFE56}"/>
              </a:ext>
            </a:extLst>
          </p:cNvPr>
          <p:cNvSpPr>
            <a:spLocks noChangeArrowheads="1"/>
          </p:cNvSpPr>
          <p:nvPr/>
        </p:nvSpPr>
        <p:spPr bwMode="auto">
          <a:xfrm>
            <a:off x="-4233" y="344488"/>
            <a:ext cx="10917767" cy="633412"/>
          </a:xfrm>
          <a:custGeom>
            <a:avLst/>
            <a:gdLst>
              <a:gd name="T0" fmla="*/ 0 w 5049"/>
              <a:gd name="T1" fmla="*/ 0 h 1471"/>
              <a:gd name="T2" fmla="*/ 2147483646 w 5049"/>
              <a:gd name="T3" fmla="*/ 370746 h 1471"/>
              <a:gd name="T4" fmla="*/ 2147483646 w 5049"/>
              <a:gd name="T5" fmla="*/ 270336452 h 1471"/>
              <a:gd name="T6" fmla="*/ 0 w 5049"/>
              <a:gd name="T7" fmla="*/ 272746949 h 1471"/>
              <a:gd name="T8" fmla="*/ 0 w 5049"/>
              <a:gd name="T9" fmla="*/ 0 h 1471"/>
              <a:gd name="T10" fmla="*/ 0 60000 65536"/>
              <a:gd name="T11" fmla="*/ 0 60000 65536"/>
              <a:gd name="T12" fmla="*/ 0 60000 65536"/>
              <a:gd name="T13" fmla="*/ 0 60000 65536"/>
              <a:gd name="T14" fmla="*/ 0 60000 65536"/>
              <a:gd name="T15" fmla="*/ 0 w 5049"/>
              <a:gd name="T16" fmla="*/ 0 h 1471"/>
              <a:gd name="T17" fmla="*/ 5049 w 5049"/>
              <a:gd name="T18" fmla="*/ 1471 h 1471"/>
            </a:gdLst>
            <a:ahLst/>
            <a:cxnLst>
              <a:cxn ang="T10">
                <a:pos x="T0" y="T1"/>
              </a:cxn>
              <a:cxn ang="T11">
                <a:pos x="T2" y="T3"/>
              </a:cxn>
              <a:cxn ang="T12">
                <a:pos x="T4" y="T5"/>
              </a:cxn>
              <a:cxn ang="T13">
                <a:pos x="T6" y="T7"/>
              </a:cxn>
              <a:cxn ang="T14">
                <a:pos x="T8" y="T9"/>
              </a:cxn>
            </a:cxnLst>
            <a:rect l="T15" t="T16" r="T17" b="T18"/>
            <a:pathLst>
              <a:path w="5049" h="1471">
                <a:moveTo>
                  <a:pt x="0" y="0"/>
                </a:moveTo>
                <a:lnTo>
                  <a:pt x="5049" y="2"/>
                </a:lnTo>
                <a:lnTo>
                  <a:pt x="5048" y="1458"/>
                </a:lnTo>
                <a:lnTo>
                  <a:pt x="0" y="147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800"/>
          </a:p>
        </p:txBody>
      </p:sp>
      <p:sp>
        <p:nvSpPr>
          <p:cNvPr id="1027" name="Rectangle 23">
            <a:extLst>
              <a:ext uri="{FF2B5EF4-FFF2-40B4-BE49-F238E27FC236}">
                <a16:creationId xmlns:a16="http://schemas.microsoft.com/office/drawing/2014/main" id="{F71C49DA-2EAD-5344-9828-560C6434D7AD}"/>
              </a:ext>
            </a:extLst>
          </p:cNvPr>
          <p:cNvSpPr>
            <a:spLocks noGrp="1" noChangeArrowheads="1"/>
          </p:cNvSpPr>
          <p:nvPr>
            <p:ph type="dt" sz="half" idx="2"/>
          </p:nvPr>
        </p:nvSpPr>
        <p:spPr bwMode="auto">
          <a:xfrm>
            <a:off x="440267" y="6502400"/>
            <a:ext cx="3352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a:solidFill>
                  <a:srgbClr val="333389"/>
                </a:solidFill>
                <a:latin typeface="+mn-lt"/>
                <a:ea typeface="Gulim" panose="020B0600000101010101" pitchFamily="34" charset="-127"/>
                <a:sym typeface="Verdana" panose="020B0604030504040204" pitchFamily="34" charset="0"/>
              </a:defRPr>
            </a:lvl1pPr>
          </a:lstStyle>
          <a:p>
            <a:pPr>
              <a:defRPr/>
            </a:pPr>
            <a:endParaRPr lang="zh-CN" altLang="zh-CN"/>
          </a:p>
        </p:txBody>
      </p:sp>
      <p:sp>
        <p:nvSpPr>
          <p:cNvPr id="1028" name="Rectangle 24">
            <a:extLst>
              <a:ext uri="{FF2B5EF4-FFF2-40B4-BE49-F238E27FC236}">
                <a16:creationId xmlns:a16="http://schemas.microsoft.com/office/drawing/2014/main" id="{BB76D35D-A6DA-D14D-948D-2F4E2AEBFC65}"/>
              </a:ext>
            </a:extLst>
          </p:cNvPr>
          <p:cNvSpPr>
            <a:spLocks noGrp="1" noChangeArrowheads="1"/>
          </p:cNvSpPr>
          <p:nvPr>
            <p:ph type="ftr" sz="quarter" idx="3"/>
          </p:nvPr>
        </p:nvSpPr>
        <p:spPr bwMode="auto">
          <a:xfrm>
            <a:off x="6942667" y="6489700"/>
            <a:ext cx="386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a:lvl1pPr>
          </a:lstStyle>
          <a:p>
            <a:pPr>
              <a:defRPr/>
            </a:pPr>
            <a:endParaRPr lang="en-US" altLang="zh-CN"/>
          </a:p>
        </p:txBody>
      </p:sp>
      <p:sp>
        <p:nvSpPr>
          <p:cNvPr id="1029" name="Rectangle 22">
            <a:extLst>
              <a:ext uri="{FF2B5EF4-FFF2-40B4-BE49-F238E27FC236}">
                <a16:creationId xmlns:a16="http://schemas.microsoft.com/office/drawing/2014/main" id="{E957B6F7-1281-4D40-804B-81750EECC1C2}"/>
              </a:ext>
            </a:extLst>
          </p:cNvPr>
          <p:cNvSpPr>
            <a:spLocks noGrp="1" noChangeArrowheads="1"/>
          </p:cNvSpPr>
          <p:nvPr>
            <p:ph type="body" idx="1"/>
          </p:nvPr>
        </p:nvSpPr>
        <p:spPr bwMode="auto">
          <a:xfrm>
            <a:off x="508000" y="1066800"/>
            <a:ext cx="1107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Verdana" panose="020B0604030504040204" pitchFamily="34" charset="0"/>
              </a:rPr>
              <a:t>单击此处编辑母版文本样式</a:t>
            </a:r>
          </a:p>
          <a:p>
            <a:pPr lvl="1"/>
            <a:r>
              <a:rPr lang="zh-CN" altLang="zh-CN">
                <a:sym typeface="Verdana" panose="020B0604030504040204" pitchFamily="34" charset="0"/>
              </a:rPr>
              <a:t>第二级</a:t>
            </a:r>
          </a:p>
          <a:p>
            <a:pPr lvl="2"/>
            <a:r>
              <a:rPr lang="zh-CN" altLang="zh-CN">
                <a:sym typeface="Verdana" panose="020B0604030504040204" pitchFamily="34" charset="0"/>
              </a:rPr>
              <a:t>第三级</a:t>
            </a:r>
          </a:p>
          <a:p>
            <a:pPr lvl="3"/>
            <a:r>
              <a:rPr lang="zh-CN" altLang="zh-CN">
                <a:sym typeface="Verdana" panose="020B0604030504040204" pitchFamily="34" charset="0"/>
              </a:rPr>
              <a:t>第四级</a:t>
            </a:r>
          </a:p>
          <a:p>
            <a:pPr lvl="4"/>
            <a:r>
              <a:rPr lang="zh-CN" altLang="zh-CN">
                <a:sym typeface="Verdana" panose="020B0604030504040204" pitchFamily="34" charset="0"/>
              </a:rPr>
              <a:t>第五级</a:t>
            </a:r>
          </a:p>
        </p:txBody>
      </p:sp>
      <p:grpSp>
        <p:nvGrpSpPr>
          <p:cNvPr id="1030" name="Group 6">
            <a:extLst>
              <a:ext uri="{FF2B5EF4-FFF2-40B4-BE49-F238E27FC236}">
                <a16:creationId xmlns:a16="http://schemas.microsoft.com/office/drawing/2014/main" id="{8AAE78F9-A012-1341-9D49-F165F3C9D2FE}"/>
              </a:ext>
            </a:extLst>
          </p:cNvPr>
          <p:cNvGrpSpPr>
            <a:grpSpLocks/>
          </p:cNvGrpSpPr>
          <p:nvPr/>
        </p:nvGrpSpPr>
        <p:grpSpPr bwMode="auto">
          <a:xfrm>
            <a:off x="10871200" y="0"/>
            <a:ext cx="1320800" cy="6858000"/>
            <a:chOff x="0" y="0"/>
            <a:chExt cx="720" cy="4320"/>
          </a:xfrm>
        </p:grpSpPr>
        <p:sp>
          <p:nvSpPr>
            <p:cNvPr id="1040" name="Rectangle 3008">
              <a:extLst>
                <a:ext uri="{FF2B5EF4-FFF2-40B4-BE49-F238E27FC236}">
                  <a16:creationId xmlns:a16="http://schemas.microsoft.com/office/drawing/2014/main" id="{B7FBEA8F-25E3-2F47-AC1F-2C2AF5210D50}"/>
                </a:ext>
              </a:extLst>
            </p:cNvPr>
            <p:cNvSpPr>
              <a:spLocks noChangeArrowheads="1"/>
            </p:cNvSpPr>
            <p:nvPr/>
          </p:nvSpPr>
          <p:spPr bwMode="auto">
            <a:xfrm>
              <a:off x="2" y="0"/>
              <a:ext cx="718" cy="4320"/>
            </a:xfrm>
            <a:prstGeom prst="rect">
              <a:avLst/>
            </a:prstGeom>
            <a:solidFill>
              <a:srgbClr val="C0C0C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sp>
          <p:nvSpPr>
            <p:cNvPr id="2" name="Rectangle 3009">
              <a:extLst>
                <a:ext uri="{FF2B5EF4-FFF2-40B4-BE49-F238E27FC236}">
                  <a16:creationId xmlns:a16="http://schemas.microsoft.com/office/drawing/2014/main" id="{BAC0084F-BF57-994C-87B3-CB3431252FEB}"/>
                </a:ext>
              </a:extLst>
            </p:cNvPr>
            <p:cNvSpPr>
              <a:spLocks noChangeArrowheads="1"/>
            </p:cNvSpPr>
            <p:nvPr/>
          </p:nvSpPr>
          <p:spPr bwMode="auto">
            <a:xfrm>
              <a:off x="0" y="219"/>
              <a:ext cx="720" cy="39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grpSp>
      <p:sp>
        <p:nvSpPr>
          <p:cNvPr id="1031" name="Rectangle 21">
            <a:extLst>
              <a:ext uri="{FF2B5EF4-FFF2-40B4-BE49-F238E27FC236}">
                <a16:creationId xmlns:a16="http://schemas.microsoft.com/office/drawing/2014/main" id="{0CDF1F19-999B-ED43-9772-C1B751D4A0B4}"/>
              </a:ext>
            </a:extLst>
          </p:cNvPr>
          <p:cNvSpPr>
            <a:spLocks noGrp="1" noChangeArrowheads="1"/>
          </p:cNvSpPr>
          <p:nvPr>
            <p:ph type="title" idx="4294967295"/>
          </p:nvPr>
        </p:nvSpPr>
        <p:spPr bwMode="auto">
          <a:xfrm>
            <a:off x="1625600" y="3810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Verdana" panose="020B0604030504040204" pitchFamily="34" charset="0"/>
              </a:rPr>
              <a:t>单击此处编辑母版标题样式</a:t>
            </a:r>
          </a:p>
        </p:txBody>
      </p:sp>
      <p:grpSp>
        <p:nvGrpSpPr>
          <p:cNvPr id="1032" name="Group 10">
            <a:extLst>
              <a:ext uri="{FF2B5EF4-FFF2-40B4-BE49-F238E27FC236}">
                <a16:creationId xmlns:a16="http://schemas.microsoft.com/office/drawing/2014/main" id="{E2094523-3358-774E-83CD-6CA81E8417EE}"/>
              </a:ext>
            </a:extLst>
          </p:cNvPr>
          <p:cNvGrpSpPr>
            <a:grpSpLocks/>
          </p:cNvGrpSpPr>
          <p:nvPr/>
        </p:nvGrpSpPr>
        <p:grpSpPr bwMode="auto">
          <a:xfrm>
            <a:off x="203200" y="228600"/>
            <a:ext cx="1117600" cy="838200"/>
            <a:chOff x="0" y="0"/>
            <a:chExt cx="510" cy="480"/>
          </a:xfrm>
        </p:grpSpPr>
        <p:sp>
          <p:nvSpPr>
            <p:cNvPr id="1037" name="AutoShape 3011">
              <a:extLst>
                <a:ext uri="{FF2B5EF4-FFF2-40B4-BE49-F238E27FC236}">
                  <a16:creationId xmlns:a16="http://schemas.microsoft.com/office/drawing/2014/main" id="{FD6D6BB5-3056-224A-BB71-B8B113D510AB}"/>
                </a:ext>
              </a:extLst>
            </p:cNvPr>
            <p:cNvSpPr>
              <a:spLocks noChangeArrowheads="1"/>
            </p:cNvSpPr>
            <p:nvPr/>
          </p:nvSpPr>
          <p:spPr bwMode="auto">
            <a:xfrm>
              <a:off x="0" y="114"/>
              <a:ext cx="288" cy="240"/>
            </a:xfrm>
            <a:prstGeom prst="hexagon">
              <a:avLst>
                <a:gd name="adj" fmla="val 30000"/>
                <a:gd name="vf" fmla="val 115470"/>
              </a:avLst>
            </a:prstGeom>
            <a:solidFill>
              <a:schemeClr val="hlink"/>
            </a:solidFill>
            <a:ln w="28575">
              <a:solidFill>
                <a:schemeClr val="bg1"/>
              </a:solidFill>
              <a:miter lim="800000"/>
              <a:headEnd/>
              <a:tailEnd/>
            </a:ln>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sp>
          <p:nvSpPr>
            <p:cNvPr id="1038" name="AutoShape 3012">
              <a:extLst>
                <a:ext uri="{FF2B5EF4-FFF2-40B4-BE49-F238E27FC236}">
                  <a16:creationId xmlns:a16="http://schemas.microsoft.com/office/drawing/2014/main" id="{3BFD315D-AD82-5745-BA55-BA6B4C23258E}"/>
                </a:ext>
              </a:extLst>
            </p:cNvPr>
            <p:cNvSpPr>
              <a:spLocks noChangeArrowheads="1"/>
            </p:cNvSpPr>
            <p:nvPr/>
          </p:nvSpPr>
          <p:spPr bwMode="auto">
            <a:xfrm>
              <a:off x="222" y="0"/>
              <a:ext cx="288" cy="240"/>
            </a:xfrm>
            <a:prstGeom prst="hexagon">
              <a:avLst>
                <a:gd name="adj" fmla="val 30000"/>
                <a:gd name="vf" fmla="val 115470"/>
              </a:avLst>
            </a:prstGeom>
            <a:solidFill>
              <a:schemeClr val="accent2"/>
            </a:solidFill>
            <a:ln w="28575">
              <a:solidFill>
                <a:schemeClr val="bg1"/>
              </a:solidFill>
              <a:miter lim="800000"/>
              <a:headEnd/>
              <a:tailEnd/>
            </a:ln>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sp>
          <p:nvSpPr>
            <p:cNvPr id="1039" name="AutoShape 3013">
              <a:extLst>
                <a:ext uri="{FF2B5EF4-FFF2-40B4-BE49-F238E27FC236}">
                  <a16:creationId xmlns:a16="http://schemas.microsoft.com/office/drawing/2014/main" id="{41F5BDAC-CEA9-F44E-AF0A-D429C97C193F}"/>
                </a:ext>
              </a:extLst>
            </p:cNvPr>
            <p:cNvSpPr>
              <a:spLocks noChangeArrowheads="1"/>
            </p:cNvSpPr>
            <p:nvPr/>
          </p:nvSpPr>
          <p:spPr bwMode="auto">
            <a:xfrm>
              <a:off x="222" y="240"/>
              <a:ext cx="288" cy="240"/>
            </a:xfrm>
            <a:prstGeom prst="hexagon">
              <a:avLst>
                <a:gd name="adj" fmla="val 30000"/>
                <a:gd name="vf" fmla="val 115470"/>
              </a:avLst>
            </a:prstGeom>
            <a:solidFill>
              <a:schemeClr val="accent1"/>
            </a:solidFill>
            <a:ln w="28575">
              <a:solidFill>
                <a:schemeClr val="bg1"/>
              </a:solidFill>
              <a:miter lim="800000"/>
              <a:headEnd/>
              <a:tailEnd/>
            </a:ln>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grpSp>
      <p:sp>
        <p:nvSpPr>
          <p:cNvPr id="1033" name="AutoShape 3020">
            <a:extLst>
              <a:ext uri="{FF2B5EF4-FFF2-40B4-BE49-F238E27FC236}">
                <a16:creationId xmlns:a16="http://schemas.microsoft.com/office/drawing/2014/main" id="{D8145AE1-8D1F-5E44-9AF5-9E3696E44D7D}"/>
              </a:ext>
            </a:extLst>
          </p:cNvPr>
          <p:cNvSpPr>
            <a:spLocks noChangeArrowheads="1"/>
          </p:cNvSpPr>
          <p:nvPr/>
        </p:nvSpPr>
        <p:spPr bwMode="auto">
          <a:xfrm>
            <a:off x="10261600" y="5943600"/>
            <a:ext cx="812800" cy="533400"/>
          </a:xfrm>
          <a:prstGeom prst="hexagon">
            <a:avLst>
              <a:gd name="adj" fmla="val 28566"/>
              <a:gd name="vf" fmla="val 115470"/>
            </a:avLst>
          </a:prstGeom>
          <a:solidFill>
            <a:srgbClr val="C0C0C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sp>
        <p:nvSpPr>
          <p:cNvPr id="1034" name="AutoShape 3021">
            <a:extLst>
              <a:ext uri="{FF2B5EF4-FFF2-40B4-BE49-F238E27FC236}">
                <a16:creationId xmlns:a16="http://schemas.microsoft.com/office/drawing/2014/main" id="{471E66FD-6FB2-0141-9579-2AB98B9E1302}"/>
              </a:ext>
            </a:extLst>
          </p:cNvPr>
          <p:cNvSpPr>
            <a:spLocks noChangeArrowheads="1"/>
          </p:cNvSpPr>
          <p:nvPr/>
        </p:nvSpPr>
        <p:spPr bwMode="auto">
          <a:xfrm>
            <a:off x="10972800" y="5638800"/>
            <a:ext cx="812800" cy="533400"/>
          </a:xfrm>
          <a:prstGeom prst="hexagon">
            <a:avLst>
              <a:gd name="adj" fmla="val 28566"/>
              <a:gd name="vf" fmla="val 115470"/>
            </a:avLst>
          </a:prstGeom>
          <a:solidFill>
            <a:srgbClr val="C0C0C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sp>
        <p:nvSpPr>
          <p:cNvPr id="1035" name="AutoShape 3022">
            <a:extLst>
              <a:ext uri="{FF2B5EF4-FFF2-40B4-BE49-F238E27FC236}">
                <a16:creationId xmlns:a16="http://schemas.microsoft.com/office/drawing/2014/main" id="{A5ED8395-815D-0440-8A5B-6D0FF2B29838}"/>
              </a:ext>
            </a:extLst>
          </p:cNvPr>
          <p:cNvSpPr>
            <a:spLocks noChangeArrowheads="1"/>
          </p:cNvSpPr>
          <p:nvPr/>
        </p:nvSpPr>
        <p:spPr bwMode="auto">
          <a:xfrm>
            <a:off x="10960100" y="6229350"/>
            <a:ext cx="812800" cy="533400"/>
          </a:xfrm>
          <a:prstGeom prst="hexagon">
            <a:avLst>
              <a:gd name="adj" fmla="val 28566"/>
              <a:gd name="vf" fmla="val 115470"/>
            </a:avLst>
          </a:prstGeom>
          <a:solidFill>
            <a:srgbClr val="C0C0C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endParaRPr lang="zh-CN" altLang="zh-CN" sz="1800">
              <a:solidFill>
                <a:srgbClr val="333389"/>
              </a:solidFill>
              <a:latin typeface="Times New Roman" panose="02020603050405020304" pitchFamily="18" charset="0"/>
              <a:sym typeface="Times New Roman" panose="02020603050405020304" pitchFamily="18" charset="0"/>
            </a:endParaRPr>
          </a:p>
        </p:txBody>
      </p:sp>
      <p:sp>
        <p:nvSpPr>
          <p:cNvPr id="1041" name="Rectangle 25">
            <a:extLst>
              <a:ext uri="{FF2B5EF4-FFF2-40B4-BE49-F238E27FC236}">
                <a16:creationId xmlns:a16="http://schemas.microsoft.com/office/drawing/2014/main" id="{48A6D367-C8C8-EF4D-A929-57B69B85D91A}"/>
              </a:ext>
            </a:extLst>
          </p:cNvPr>
          <p:cNvSpPr>
            <a:spLocks noGrp="1" noChangeArrowheads="1"/>
          </p:cNvSpPr>
          <p:nvPr>
            <p:ph type="sldNum" sz="quarter" idx="4"/>
          </p:nvPr>
        </p:nvSpPr>
        <p:spPr bwMode="auto">
          <a:xfrm>
            <a:off x="11074400" y="6362700"/>
            <a:ext cx="508000" cy="228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a:solidFill>
                  <a:srgbClr val="FFFFFF"/>
                </a:solidFill>
                <a:latin typeface="+mn-lt"/>
                <a:ea typeface="Gulim" panose="020B0600000101010101" pitchFamily="34" charset="-127"/>
                <a:sym typeface="Verdana" panose="020B0604030504040204" pitchFamily="34" charset="0"/>
              </a:defRPr>
            </a:lvl1pPr>
          </a:lstStyle>
          <a:p>
            <a:pPr>
              <a:defRPr/>
            </a:pPr>
            <a:fld id="{56FF224E-BB83-7549-B061-47800BAE5D0A}" type="slidenum">
              <a:rPr lang="zh-CN" altLang="en-US"/>
              <a:pPr>
                <a:defRPr/>
              </a:pPr>
              <a:t>‹#›</a:t>
            </a:fld>
            <a:endParaRPr lang="en-US" altLang="zh-CN" sz="180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305669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200" kern="1200">
          <a:solidFill>
            <a:schemeClr val="bg1"/>
          </a:solidFill>
          <a:latin typeface="+mj-lt"/>
          <a:ea typeface="+mj-ea"/>
          <a:cs typeface="+mj-cs"/>
          <a:sym typeface="Verdana" panose="020B0604030504040204" pitchFamily="34" charset="0"/>
        </a:defRPr>
      </a:lvl1pPr>
      <a:lvl2pPr algn="l" rtl="0" eaLnBrk="0" fontAlgn="base" hangingPunct="0">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accent1"/>
        </a:buClr>
        <a:buFont typeface="Wingdings" pitchFamily="2" charset="2"/>
        <a:buChar char="u"/>
        <a:defRPr sz="2800" b="1" kern="1200">
          <a:solidFill>
            <a:schemeClr val="tx1"/>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tx2"/>
        </a:buClr>
        <a:buSzPct val="60000"/>
        <a:buFont typeface="Wingdings" pitchFamily="2" charset="2"/>
        <a:buChar char="n"/>
        <a:defRPr sz="2400" b="1" kern="1200">
          <a:solidFill>
            <a:schemeClr val="tx1"/>
          </a:solidFill>
          <a:latin typeface="+mn-lt"/>
          <a:ea typeface="+mn-ea"/>
          <a:cs typeface="+mn-cs"/>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itchFamily="2" charset="2"/>
        <a:buChar char="n"/>
        <a:defRPr sz="2400" b="1" kern="1200">
          <a:solidFill>
            <a:schemeClr val="tx1"/>
          </a:solidFill>
          <a:latin typeface="+mn-lt"/>
          <a:ea typeface="+mn-ea"/>
          <a:cs typeface="+mn-cs"/>
          <a:sym typeface="Verdana" panose="020B0604030504040204" pitchFamily="34" charset="0"/>
        </a:defRPr>
      </a:lvl3pPr>
      <a:lvl4pPr marL="1600200" indent="-228600" algn="l" defTabSz="0" rtl="0" eaLnBrk="0" fontAlgn="base" hangingPunct="0">
        <a:spcBef>
          <a:spcPct val="20000"/>
        </a:spcBef>
        <a:spcAft>
          <a:spcPct val="0"/>
        </a:spcAft>
        <a:buClr>
          <a:schemeClr val="tx1"/>
        </a:buClr>
        <a:buSzPct val="60000"/>
        <a:buFont typeface="Wingdings" pitchFamily="2" charset="2"/>
        <a:buChar char="n"/>
        <a:defRPr sz="2000" b="1" kern="1200">
          <a:solidFill>
            <a:schemeClr val="tx1"/>
          </a:solidFill>
          <a:latin typeface="+mn-lt"/>
          <a:ea typeface="+mn-ea"/>
          <a:cs typeface="+mn-cs"/>
          <a:sym typeface="Verdana" panose="020B0604030504040204" pitchFamily="34" charset="0"/>
        </a:defRPr>
      </a:lvl4pPr>
      <a:lvl5pPr marL="2057400" indent="-228600" algn="l" defTabSz="0" rtl="0" eaLnBrk="0" fontAlgn="base" hangingPunct="0">
        <a:spcBef>
          <a:spcPct val="20000"/>
        </a:spcBef>
        <a:spcAft>
          <a:spcPct val="0"/>
        </a:spcAft>
        <a:buClr>
          <a:schemeClr val="hlink"/>
        </a:buClr>
        <a:buSzPct val="60000"/>
        <a:buFont typeface="Wingdings" pitchFamily="2" charset="2"/>
        <a:buChar char="n"/>
        <a:defRPr sz="2000" b="1" kern="1200">
          <a:solidFill>
            <a:schemeClr val="tx1"/>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pearvideo.com/video_103904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aike.baidu.com/item/&#32844;&#19994;&#36947;&#24503;/2313101?fr=aladdi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baike.baidu.com/item/%E8%81%8C%E4%B8%9A%E9%81%93%E5%BE%B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055">
            <a:extLst>
              <a:ext uri="{FF2B5EF4-FFF2-40B4-BE49-F238E27FC236}">
                <a16:creationId xmlns:a16="http://schemas.microsoft.com/office/drawing/2014/main" id="{F6DC645B-2516-1D4C-B892-866F48C2C68C}"/>
              </a:ext>
            </a:extLst>
          </p:cNvPr>
          <p:cNvSpPr>
            <a:spLocks noChangeArrowheads="1"/>
          </p:cNvSpPr>
          <p:nvPr/>
        </p:nvSpPr>
        <p:spPr bwMode="auto">
          <a:xfrm>
            <a:off x="9528176" y="0"/>
            <a:ext cx="1139825" cy="6858000"/>
          </a:xfrm>
          <a:prstGeom prst="rect">
            <a:avLst/>
          </a:prstGeom>
          <a:solidFill>
            <a:srgbClr val="C0C0C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itchFamily="2" charset="2"/>
              <a:buChar char="u"/>
              <a:defRPr sz="28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spcBef>
                <a:spcPct val="20000"/>
              </a:spcBef>
              <a:buClr>
                <a:schemeClr val="tx2"/>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spcBef>
                <a:spcPct val="20000"/>
              </a:spcBef>
              <a:buClr>
                <a:schemeClr val="folHlink"/>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spcBef>
                <a:spcPct val="20000"/>
              </a:spcBef>
              <a:buClr>
                <a:schemeClr val="tx1"/>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spcBef>
                <a:spcPct val="20000"/>
              </a:spcBef>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zh-CN" altLang="zh-CN" sz="1800" b="0" i="0" u="none" strike="noStrike" kern="1200" cap="none" spc="0" normalizeH="0" baseline="0" noProof="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endParaRPr>
          </a:p>
        </p:txBody>
      </p:sp>
      <p:sp>
        <p:nvSpPr>
          <p:cNvPr id="14338" name="Rectangle 2054">
            <a:extLst>
              <a:ext uri="{FF2B5EF4-FFF2-40B4-BE49-F238E27FC236}">
                <a16:creationId xmlns:a16="http://schemas.microsoft.com/office/drawing/2014/main" id="{AF46ECCA-ABC9-4942-8D31-ACDDBDD74643}"/>
              </a:ext>
            </a:extLst>
          </p:cNvPr>
          <p:cNvSpPr>
            <a:spLocks noChangeArrowheads="1"/>
          </p:cNvSpPr>
          <p:nvPr/>
        </p:nvSpPr>
        <p:spPr bwMode="auto">
          <a:xfrm>
            <a:off x="1676401" y="4466092"/>
            <a:ext cx="9137650" cy="2219325"/>
          </a:xfrm>
          <a:prstGeom prst="rect">
            <a:avLst/>
          </a:prstGeom>
          <a:solidFill>
            <a:srgbClr val="BAC4A0">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itchFamily="2" charset="2"/>
              <a:buChar char="u"/>
              <a:defRPr sz="28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spcBef>
                <a:spcPct val="20000"/>
              </a:spcBef>
              <a:buClr>
                <a:schemeClr val="tx2"/>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spcBef>
                <a:spcPct val="20000"/>
              </a:spcBef>
              <a:buClr>
                <a:schemeClr val="folHlink"/>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spcBef>
                <a:spcPct val="20000"/>
              </a:spcBef>
              <a:buClr>
                <a:schemeClr val="tx1"/>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spcBef>
                <a:spcPct val="20000"/>
              </a:spcBef>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zh-CN" altLang="en-US" sz="4400" b="0" i="0" u="none" strike="noStrike" kern="1200" cap="none" spc="0" normalizeH="0" baseline="0" noProof="0" dirty="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rPr>
              <a:t>主讲老师：屈</a:t>
            </a:r>
            <a:r>
              <a:rPr kumimoji="0" lang="zh-CN" altLang="en-US" sz="4400" b="0" i="0" u="none" strike="noStrike" kern="1200" cap="none" spc="0" normalizeH="0" baseline="0" noProof="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rPr>
              <a:t>怡  </a:t>
            </a:r>
            <a:endParaRPr kumimoji="0" lang="zh-CN" altLang="zh-CN" sz="4400" b="0" i="0" u="none" strike="noStrike" kern="1200" cap="none" spc="0" normalizeH="0" baseline="0" noProof="0" dirty="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endParaRPr>
          </a:p>
        </p:txBody>
      </p:sp>
      <p:sp>
        <p:nvSpPr>
          <p:cNvPr id="14339" name="Rectangle 2053">
            <a:extLst>
              <a:ext uri="{FF2B5EF4-FFF2-40B4-BE49-F238E27FC236}">
                <a16:creationId xmlns:a16="http://schemas.microsoft.com/office/drawing/2014/main" id="{BD4B89E2-3307-0C45-B2C4-87778207D746}"/>
              </a:ext>
            </a:extLst>
          </p:cNvPr>
          <p:cNvSpPr>
            <a:spLocks noChangeArrowheads="1"/>
          </p:cNvSpPr>
          <p:nvPr/>
        </p:nvSpPr>
        <p:spPr bwMode="auto">
          <a:xfrm>
            <a:off x="1524000" y="2149476"/>
            <a:ext cx="9144000" cy="24987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itchFamily="2" charset="2"/>
              <a:buChar char="u"/>
              <a:defRPr sz="28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spcBef>
                <a:spcPct val="20000"/>
              </a:spcBef>
              <a:buClr>
                <a:schemeClr val="tx2"/>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spcBef>
                <a:spcPct val="20000"/>
              </a:spcBef>
              <a:buClr>
                <a:schemeClr val="folHlink"/>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spcBef>
                <a:spcPct val="20000"/>
              </a:spcBef>
              <a:buClr>
                <a:schemeClr val="tx1"/>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spcBef>
                <a:spcPct val="20000"/>
              </a:spcBef>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zh-CN" altLang="zh-CN" sz="1800" b="0" i="0" u="none" strike="noStrike" kern="1200" cap="none" spc="0" normalizeH="0" baseline="0" noProof="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endParaRPr>
          </a:p>
        </p:txBody>
      </p:sp>
      <p:sp>
        <p:nvSpPr>
          <p:cNvPr id="14340" name="Freeform 2052">
            <a:extLst>
              <a:ext uri="{FF2B5EF4-FFF2-40B4-BE49-F238E27FC236}">
                <a16:creationId xmlns:a16="http://schemas.microsoft.com/office/drawing/2014/main" id="{B972E476-7350-E840-8C64-9AF1643B0F06}"/>
              </a:ext>
            </a:extLst>
          </p:cNvPr>
          <p:cNvSpPr>
            <a:spLocks noChangeArrowheads="1"/>
          </p:cNvSpPr>
          <p:nvPr/>
        </p:nvSpPr>
        <p:spPr bwMode="auto">
          <a:xfrm>
            <a:off x="1520826" y="2138363"/>
            <a:ext cx="8010525" cy="2271712"/>
          </a:xfrm>
          <a:custGeom>
            <a:avLst/>
            <a:gdLst>
              <a:gd name="T0" fmla="*/ 0 w 5049"/>
              <a:gd name="T1" fmla="*/ 0 h 1471"/>
              <a:gd name="T2" fmla="*/ 2147483646 w 5049"/>
              <a:gd name="T3" fmla="*/ 4770441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 name="T15" fmla="*/ 0 w 5049"/>
              <a:gd name="T16" fmla="*/ 0 h 1471"/>
              <a:gd name="T17" fmla="*/ 5049 w 5049"/>
              <a:gd name="T18" fmla="*/ 1471 h 1471"/>
            </a:gdLst>
            <a:ahLst/>
            <a:cxnLst>
              <a:cxn ang="T10">
                <a:pos x="T0" y="T1"/>
              </a:cxn>
              <a:cxn ang="T11">
                <a:pos x="T2" y="T3"/>
              </a:cxn>
              <a:cxn ang="T12">
                <a:pos x="T4" y="T5"/>
              </a:cxn>
              <a:cxn ang="T13">
                <a:pos x="T6" y="T7"/>
              </a:cxn>
              <a:cxn ang="T14">
                <a:pos x="T8" y="T9"/>
              </a:cxn>
            </a:cxnLst>
            <a:rect l="T15" t="T16" r="T17" b="T18"/>
            <a:pathLst>
              <a:path w="5049" h="1471">
                <a:moveTo>
                  <a:pt x="0" y="0"/>
                </a:moveTo>
                <a:lnTo>
                  <a:pt x="5049" y="2"/>
                </a:lnTo>
                <a:lnTo>
                  <a:pt x="5048" y="1458"/>
                </a:lnTo>
                <a:lnTo>
                  <a:pt x="0" y="1471"/>
                </a:lnTo>
                <a:lnTo>
                  <a:pt x="0" y="0"/>
                </a:lnTo>
                <a:close/>
              </a:path>
            </a:pathLst>
          </a:custGeom>
          <a:solidFill>
            <a:srgbClr val="5F8ADF">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
        <p:nvSpPr>
          <p:cNvPr id="14341" name="AutoShape 2059">
            <a:extLst>
              <a:ext uri="{FF2B5EF4-FFF2-40B4-BE49-F238E27FC236}">
                <a16:creationId xmlns:a16="http://schemas.microsoft.com/office/drawing/2014/main" id="{0674E751-A095-B34C-B456-2EFB45AA364D}"/>
              </a:ext>
            </a:extLst>
          </p:cNvPr>
          <p:cNvSpPr>
            <a:spLocks noChangeArrowheads="1"/>
          </p:cNvSpPr>
          <p:nvPr/>
        </p:nvSpPr>
        <p:spPr bwMode="auto">
          <a:xfrm>
            <a:off x="9220200" y="5943600"/>
            <a:ext cx="609600" cy="533400"/>
          </a:xfrm>
          <a:prstGeom prst="hexagon">
            <a:avLst>
              <a:gd name="adj" fmla="val 28566"/>
              <a:gd name="vf" fmla="val 115470"/>
            </a:avLst>
          </a:prstGeom>
          <a:solidFill>
            <a:srgbClr val="5DA9A5">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itchFamily="2" charset="2"/>
              <a:buChar char="u"/>
              <a:defRPr sz="28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spcBef>
                <a:spcPct val="20000"/>
              </a:spcBef>
              <a:buClr>
                <a:schemeClr val="tx2"/>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spcBef>
                <a:spcPct val="20000"/>
              </a:spcBef>
              <a:buClr>
                <a:schemeClr val="folHlink"/>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spcBef>
                <a:spcPct val="20000"/>
              </a:spcBef>
              <a:buClr>
                <a:schemeClr val="tx1"/>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spcBef>
                <a:spcPct val="20000"/>
              </a:spcBef>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zh-CN" altLang="zh-CN" sz="1800" b="0" i="0" u="none" strike="noStrike" kern="1200" cap="none" spc="0" normalizeH="0" baseline="0" noProof="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endParaRPr>
          </a:p>
        </p:txBody>
      </p:sp>
      <p:sp>
        <p:nvSpPr>
          <p:cNvPr id="14342" name="AutoShape 2064">
            <a:extLst>
              <a:ext uri="{FF2B5EF4-FFF2-40B4-BE49-F238E27FC236}">
                <a16:creationId xmlns:a16="http://schemas.microsoft.com/office/drawing/2014/main" id="{C5CF47FC-5BE0-9946-A981-6AFB39E2080F}"/>
              </a:ext>
            </a:extLst>
          </p:cNvPr>
          <p:cNvSpPr>
            <a:spLocks noChangeArrowheads="1"/>
          </p:cNvSpPr>
          <p:nvPr/>
        </p:nvSpPr>
        <p:spPr bwMode="auto">
          <a:xfrm>
            <a:off x="9753600" y="5638800"/>
            <a:ext cx="609600" cy="533400"/>
          </a:xfrm>
          <a:prstGeom prst="hexagon">
            <a:avLst>
              <a:gd name="adj" fmla="val 28566"/>
              <a:gd name="vf" fmla="val 115470"/>
            </a:avLst>
          </a:prstGeom>
          <a:solidFill>
            <a:srgbClr val="5DA9A5">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itchFamily="2" charset="2"/>
              <a:buChar char="u"/>
              <a:defRPr sz="28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spcBef>
                <a:spcPct val="20000"/>
              </a:spcBef>
              <a:buClr>
                <a:schemeClr val="tx2"/>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spcBef>
                <a:spcPct val="20000"/>
              </a:spcBef>
              <a:buClr>
                <a:schemeClr val="folHlink"/>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spcBef>
                <a:spcPct val="20000"/>
              </a:spcBef>
              <a:buClr>
                <a:schemeClr val="tx1"/>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spcBef>
                <a:spcPct val="20000"/>
              </a:spcBef>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zh-CN" altLang="zh-CN" sz="1800" b="0" i="0" u="none" strike="noStrike" kern="1200" cap="none" spc="0" normalizeH="0" baseline="0" noProof="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endParaRPr>
          </a:p>
        </p:txBody>
      </p:sp>
      <p:sp>
        <p:nvSpPr>
          <p:cNvPr id="14343" name="AutoShape 2065">
            <a:extLst>
              <a:ext uri="{FF2B5EF4-FFF2-40B4-BE49-F238E27FC236}">
                <a16:creationId xmlns:a16="http://schemas.microsoft.com/office/drawing/2014/main" id="{D3CF854F-8732-6341-B287-67EF84AEC834}"/>
              </a:ext>
            </a:extLst>
          </p:cNvPr>
          <p:cNvSpPr>
            <a:spLocks noChangeArrowheads="1"/>
          </p:cNvSpPr>
          <p:nvPr/>
        </p:nvSpPr>
        <p:spPr bwMode="auto">
          <a:xfrm>
            <a:off x="9744075" y="6229350"/>
            <a:ext cx="609600" cy="533400"/>
          </a:xfrm>
          <a:prstGeom prst="hexagon">
            <a:avLst>
              <a:gd name="adj" fmla="val 28566"/>
              <a:gd name="vf" fmla="val 115470"/>
            </a:avLst>
          </a:prstGeom>
          <a:solidFill>
            <a:srgbClr val="5DA9A5">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itchFamily="2" charset="2"/>
              <a:buChar char="u"/>
              <a:defRPr sz="28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spcBef>
                <a:spcPct val="20000"/>
              </a:spcBef>
              <a:buClr>
                <a:schemeClr val="tx2"/>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spcBef>
                <a:spcPct val="20000"/>
              </a:spcBef>
              <a:buClr>
                <a:schemeClr val="folHlink"/>
              </a:buClr>
              <a:buSzPct val="60000"/>
              <a:buFont typeface="Wingdings" pitchFamily="2" charset="2"/>
              <a:buChar char="n"/>
              <a:defRPr sz="2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spcBef>
                <a:spcPct val="20000"/>
              </a:spcBef>
              <a:buClr>
                <a:schemeClr val="tx1"/>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spcBef>
                <a:spcPct val="20000"/>
              </a:spcBef>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zh-CN" altLang="zh-CN" sz="1800" b="0" i="0" u="none" strike="noStrike" kern="1200" cap="none" spc="0" normalizeH="0" baseline="0" noProof="0">
              <a:ln>
                <a:noFill/>
              </a:ln>
              <a:solidFill>
                <a:srgbClr val="333389"/>
              </a:solidFill>
              <a:effectLst/>
              <a:uLnTx/>
              <a:uFillTx/>
              <a:latin typeface="黑体" panose="02010609060101010101" pitchFamily="49" charset="-122"/>
              <a:ea typeface="黑体" panose="02010609060101010101" pitchFamily="49" charset="-122"/>
              <a:cs typeface="Verdana" panose="020B0604030504040204" pitchFamily="34" charset="0"/>
              <a:sym typeface="Times New Roman" panose="02020603050405020304" pitchFamily="18" charset="0"/>
            </a:endParaRPr>
          </a:p>
        </p:txBody>
      </p:sp>
      <p:pic>
        <p:nvPicPr>
          <p:cNvPr id="14344" name="图片 8">
            <a:extLst>
              <a:ext uri="{FF2B5EF4-FFF2-40B4-BE49-F238E27FC236}">
                <a16:creationId xmlns:a16="http://schemas.microsoft.com/office/drawing/2014/main" id="{5A79B24B-C310-0640-8CDE-376C02C8E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622551"/>
            <a:ext cx="963613"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图片 9">
            <a:extLst>
              <a:ext uri="{FF2B5EF4-FFF2-40B4-BE49-F238E27FC236}">
                <a16:creationId xmlns:a16="http://schemas.microsoft.com/office/drawing/2014/main" id="{48287E3A-F0B3-6E42-AECA-397A75428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439" y="2349501"/>
            <a:ext cx="127158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图片 12">
            <a:extLst>
              <a:ext uri="{FF2B5EF4-FFF2-40B4-BE49-F238E27FC236}">
                <a16:creationId xmlns:a16="http://schemas.microsoft.com/office/drawing/2014/main" id="{70621DA4-F388-CA44-A2DD-DA361B8824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1" y="3578226"/>
            <a:ext cx="16859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5">
            <a:extLst>
              <a:ext uri="{FF2B5EF4-FFF2-40B4-BE49-F238E27FC236}">
                <a16:creationId xmlns:a16="http://schemas.microsoft.com/office/drawing/2014/main" id="{706C9A72-23EE-DE4E-9AC8-D7E5D4D658E5}"/>
              </a:ext>
            </a:extLst>
          </p:cNvPr>
          <p:cNvSpPr>
            <a:spLocks noGrp="1" noChangeArrowheads="1"/>
          </p:cNvSpPr>
          <p:nvPr>
            <p:ph type="subTitle" sz="quarter" idx="1"/>
          </p:nvPr>
        </p:nvSpPr>
        <p:spPr>
          <a:xfrm>
            <a:off x="3005933" y="2375696"/>
            <a:ext cx="7146924" cy="839787"/>
          </a:xfrm>
        </p:spPr>
        <p:txBody>
          <a:bodyPr/>
          <a:lstStyle/>
          <a:p>
            <a:pPr algn="r" eaLnBrk="1" hangingPunct="1"/>
            <a:r>
              <a:rPr lang="zh-CN" altLang="en-US" sz="4800" dirty="0">
                <a:solidFill>
                  <a:schemeClr val="bg1"/>
                </a:solidFill>
                <a:latin typeface="黑体" panose="02010609060101010101" pitchFamily="49" charset="-122"/>
                <a:ea typeface="黑体" panose="02010609060101010101" pitchFamily="49" charset="-122"/>
                <a:sym typeface="Gulim" panose="020B0600000101010101" pitchFamily="34" charset="-127"/>
              </a:rPr>
              <a:t>第</a:t>
            </a:r>
            <a:r>
              <a:rPr lang="zh-Hans" altLang="en-US" sz="4800" dirty="0">
                <a:solidFill>
                  <a:schemeClr val="bg1"/>
                </a:solidFill>
                <a:latin typeface="黑体" panose="02010609060101010101" pitchFamily="49" charset="-122"/>
                <a:ea typeface="黑体" panose="02010609060101010101" pitchFamily="49" charset="-122"/>
                <a:sym typeface="Gulim" panose="020B0600000101010101" pitchFamily="34" charset="-127"/>
              </a:rPr>
              <a:t>五</a:t>
            </a:r>
            <a:r>
              <a:rPr lang="zh-CN" altLang="en-US" sz="4800" dirty="0">
                <a:solidFill>
                  <a:schemeClr val="bg1"/>
                </a:solidFill>
                <a:latin typeface="黑体" panose="02010609060101010101" pitchFamily="49" charset="-122"/>
                <a:ea typeface="黑体" panose="02010609060101010101" pitchFamily="49" charset="-122"/>
                <a:sym typeface="Gulim" panose="020B0600000101010101" pitchFamily="34" charset="-127"/>
              </a:rPr>
              <a:t>章   </a:t>
            </a:r>
            <a:r>
              <a:rPr lang="zh-Hans" altLang="en-US" sz="4800" dirty="0">
                <a:solidFill>
                  <a:schemeClr val="bg1"/>
                </a:solidFill>
                <a:latin typeface="黑体" panose="02010609060101010101" pitchFamily="49" charset="-122"/>
                <a:ea typeface="黑体" panose="02010609060101010101" pitchFamily="49" charset="-122"/>
                <a:sym typeface="Gulim" panose="020B0600000101010101" pitchFamily="34" charset="-127"/>
              </a:rPr>
              <a:t>会计职业道德</a:t>
            </a:r>
            <a:endParaRPr lang="en-US" altLang="zh-CN" sz="4800" dirty="0">
              <a:solidFill>
                <a:schemeClr val="bg1"/>
              </a:solidFill>
              <a:latin typeface="黑体" panose="02010609060101010101" pitchFamily="49" charset="-122"/>
              <a:ea typeface="黑体" panose="02010609060101010101" pitchFamily="49" charset="-122"/>
              <a:sym typeface="Gulim" panose="020B0600000101010101" pitchFamily="34" charset="-127"/>
            </a:endParaRPr>
          </a:p>
        </p:txBody>
      </p:sp>
    </p:spTree>
    <p:extLst>
      <p:ext uri="{BB962C8B-B14F-4D97-AF65-F5344CB8AC3E}">
        <p14:creationId xmlns:p14="http://schemas.microsoft.com/office/powerpoint/2010/main" val="123047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3">
            <a:extLst>
              <a:ext uri="{FF2B5EF4-FFF2-40B4-BE49-F238E27FC236}">
                <a16:creationId xmlns:a16="http://schemas.microsoft.com/office/drawing/2014/main" id="{52080F37-D81C-384B-AEFE-DEF0C91FD020}"/>
              </a:ext>
            </a:extLst>
          </p:cNvPr>
          <p:cNvSpPr txBox="1">
            <a:spLocks noChangeArrowheads="1"/>
          </p:cNvSpPr>
          <p:nvPr/>
        </p:nvSpPr>
        <p:spPr bwMode="auto">
          <a:xfrm>
            <a:off x="1347788" y="1196976"/>
            <a:ext cx="932021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一、爱岗敬业</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基础</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（一）含义</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爱岗就是会计人员热爱本职工作，安心本职岗位，并为做好本职工作尽心尽力、尽职尽责。</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敬业是指人们对其所从事的会计职业或行业的正确认识和恭敬态度，并用这种严肃恭敬的态度，认真地对待本职工作，将身心与本职工作融为一体。</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爱岗</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是</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敬业</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的基石，</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敬业</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是</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爱岗</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的升华。</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p:txBody>
      </p:sp>
    </p:spTree>
    <p:extLst>
      <p:ext uri="{BB962C8B-B14F-4D97-AF65-F5344CB8AC3E}">
        <p14:creationId xmlns:p14="http://schemas.microsoft.com/office/powerpoint/2010/main" val="299199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tp02">
            <a:extLst>
              <a:ext uri="{FF2B5EF4-FFF2-40B4-BE49-F238E27FC236}">
                <a16:creationId xmlns:a16="http://schemas.microsoft.com/office/drawing/2014/main" id="{A4115F9E-98E9-1F4B-8950-C11F70BDE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199" y="1954450"/>
            <a:ext cx="6882493" cy="41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92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a:extLst>
              <a:ext uri="{FF2B5EF4-FFF2-40B4-BE49-F238E27FC236}">
                <a16:creationId xmlns:a16="http://schemas.microsoft.com/office/drawing/2014/main" id="{0EA9FB1C-D470-584C-AEB9-CFADDFB97B8A}"/>
              </a:ext>
            </a:extLst>
          </p:cNvPr>
          <p:cNvSpPr txBox="1">
            <a:spLocks noChangeArrowheads="1"/>
          </p:cNvSpPr>
          <p:nvPr/>
        </p:nvSpPr>
        <p:spPr bwMode="auto">
          <a:xfrm>
            <a:off x="2063751" y="1412876"/>
            <a:ext cx="7777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
        <p:nvSpPr>
          <p:cNvPr id="14338" name="Text Box 3">
            <a:extLst>
              <a:ext uri="{FF2B5EF4-FFF2-40B4-BE49-F238E27FC236}">
                <a16:creationId xmlns:a16="http://schemas.microsoft.com/office/drawing/2014/main" id="{368FE513-A7BF-0C4A-9E9B-7A7F96BB90D7}"/>
              </a:ext>
            </a:extLst>
          </p:cNvPr>
          <p:cNvSpPr txBox="1">
            <a:spLocks noChangeArrowheads="1"/>
          </p:cNvSpPr>
          <p:nvPr/>
        </p:nvSpPr>
        <p:spPr bwMode="auto">
          <a:xfrm>
            <a:off x="1524001" y="1052513"/>
            <a:ext cx="9396413"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（二）基本要求（多选）</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爱岗敬业是会计人员做好本职工作的基础和条件。</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1.热爱会计工作，敬重会计职业。</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2.严肃认真，一丝不苟。</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3.忠于职守，尽职尽责。</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忠于职守主要表现为三个方面，即忠实于服务主体、忠实于社会公众、忠实于国家。</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a:t>
            </a:r>
          </a:p>
        </p:txBody>
      </p:sp>
    </p:spTree>
    <p:extLst>
      <p:ext uri="{BB962C8B-B14F-4D97-AF65-F5344CB8AC3E}">
        <p14:creationId xmlns:p14="http://schemas.microsoft.com/office/powerpoint/2010/main" val="67277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AC7ED5-201C-FF40-979D-832F65421AC7}"/>
              </a:ext>
            </a:extLst>
          </p:cNvPr>
          <p:cNvSpPr>
            <a:spLocks noGrp="1"/>
          </p:cNvSpPr>
          <p:nvPr>
            <p:ph type="title"/>
          </p:nvPr>
        </p:nvSpPr>
        <p:spPr/>
        <p:txBody>
          <a:bodyPr/>
          <a:lstStyle/>
          <a:p>
            <a:r>
              <a:rPr kumimoji="1" lang="zh-CN" altLang="en-US" dirty="0"/>
              <a:t>案例分析：</a:t>
            </a:r>
          </a:p>
        </p:txBody>
      </p:sp>
      <p:sp>
        <p:nvSpPr>
          <p:cNvPr id="3" name="内容占位符 2">
            <a:extLst>
              <a:ext uri="{FF2B5EF4-FFF2-40B4-BE49-F238E27FC236}">
                <a16:creationId xmlns:a16="http://schemas.microsoft.com/office/drawing/2014/main" id="{6C79CCF9-3D3E-994C-BB6E-23FBF4C0BFB8}"/>
              </a:ext>
            </a:extLst>
          </p:cNvPr>
          <p:cNvSpPr>
            <a:spLocks noGrp="1"/>
          </p:cNvSpPr>
          <p:nvPr>
            <p:ph idx="1"/>
          </p:nvPr>
        </p:nvSpPr>
        <p:spPr>
          <a:xfrm>
            <a:off x="348343" y="1600200"/>
            <a:ext cx="9550400" cy="5257800"/>
          </a:xfrm>
        </p:spPr>
        <p:txBody>
          <a:bodyPr/>
          <a:lstStyle/>
          <a:p>
            <a:pPr lvl="0"/>
            <a:r>
              <a:rPr lang="zh-CN" altLang="zh-CN" b="0" dirty="0">
                <a:solidFill>
                  <a:srgbClr val="080511"/>
                </a:solidFill>
              </a:rPr>
              <a:t>某企业会计经常上班迟到或不在岗位，造成其他部门有依赖会计时办事难办。有一次，采购员要求会计先查账查一查供货企业的往来明细余额，以便准确汇款采购材料，但会计人员不知原因不在岗位，结果出纳无法汇款。最后因该企业无汇款供货企业不发货导致该企业停工一天。</a:t>
            </a:r>
          </a:p>
          <a:p>
            <a:r>
              <a:rPr lang="zh-CN" altLang="zh-CN" b="0" dirty="0">
                <a:solidFill>
                  <a:srgbClr val="080511"/>
                </a:solidFill>
              </a:rPr>
              <a:t>要求：用会计职业道德的规范和内容分析该企业会计的表现</a:t>
            </a:r>
            <a:endParaRPr kumimoji="1" lang="zh-CN" altLang="en-US" b="0" dirty="0">
              <a:solidFill>
                <a:srgbClr val="080511"/>
              </a:solidFill>
            </a:endParaRPr>
          </a:p>
        </p:txBody>
      </p:sp>
    </p:spTree>
    <p:extLst>
      <p:ext uri="{BB962C8B-B14F-4D97-AF65-F5344CB8AC3E}">
        <p14:creationId xmlns:p14="http://schemas.microsoft.com/office/powerpoint/2010/main" val="226319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FE40A9-8AC6-8F41-88B4-B48F83381FF1}"/>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CD267419-66E8-E142-B8AB-A8E8FA6A6845}"/>
              </a:ext>
            </a:extLst>
          </p:cNvPr>
          <p:cNvSpPr>
            <a:spLocks noGrp="1"/>
          </p:cNvSpPr>
          <p:nvPr>
            <p:ph idx="1"/>
          </p:nvPr>
        </p:nvSpPr>
        <p:spPr>
          <a:xfrm>
            <a:off x="508000" y="1066800"/>
            <a:ext cx="9826171" cy="5257800"/>
          </a:xfrm>
        </p:spPr>
        <p:txBody>
          <a:bodyPr/>
          <a:lstStyle/>
          <a:p>
            <a:r>
              <a:rPr lang="zh-CN" altLang="zh-CN" sz="2000" u="sng" dirty="0"/>
              <a:t>分析与提示</a:t>
            </a:r>
            <a:r>
              <a:rPr lang="zh-CN" altLang="zh-CN" sz="2000" dirty="0"/>
              <a:t>：该企业会计经常上班迟到或不知原因不在岗位这种表现是不对的。这种表现是违背会计职业道德的。</a:t>
            </a:r>
          </a:p>
          <a:p>
            <a:r>
              <a:rPr lang="en-US" altLang="zh-CN" sz="2000" dirty="0"/>
              <a:t>         </a:t>
            </a:r>
            <a:r>
              <a:rPr lang="zh-CN" altLang="zh-CN" sz="2000" dirty="0"/>
              <a:t>会计职业道德的内容其中一条是要求会计人员</a:t>
            </a:r>
            <a:r>
              <a:rPr lang="zh-CN" altLang="zh-CN" sz="2000" u="sng" dirty="0"/>
              <a:t>强化服务</a:t>
            </a:r>
            <a:r>
              <a:rPr lang="zh-CN" altLang="zh-CN" sz="2000" dirty="0"/>
              <a:t>。</a:t>
            </a:r>
            <a:r>
              <a:rPr lang="zh-CN" altLang="zh-CN" sz="2000" u="sng" dirty="0"/>
              <a:t>强化服务</a:t>
            </a:r>
            <a:r>
              <a:rPr lang="zh-CN" altLang="zh-CN" sz="2000" dirty="0"/>
              <a:t>就是要求会计树立服务意识，提高服务质量，努力维护和提升会计职业的良好社会形象。该企业会计这种表现，给企业造成停工一天。停工，企业是要支付停工工资的，也就是说会计的表现，直接给企业带来损失；这种表现，大大贬低了会计职业的形象。</a:t>
            </a:r>
          </a:p>
          <a:p>
            <a:r>
              <a:rPr lang="en-US" altLang="zh-CN" sz="2000" dirty="0"/>
              <a:t>         </a:t>
            </a:r>
            <a:r>
              <a:rPr lang="zh-CN" altLang="zh-CN" sz="2000" dirty="0"/>
              <a:t>同时，该企业会计的这种表现就是不忠于职守，违背会计职业道德基本要求。会计职业道德的基本要求就是要求会计人员要</a:t>
            </a:r>
            <a:r>
              <a:rPr lang="zh-CN" altLang="zh-CN" sz="2000" u="sng" dirty="0"/>
              <a:t>爱岗敬业</a:t>
            </a:r>
            <a:r>
              <a:rPr lang="zh-CN" altLang="zh-CN" sz="2000" dirty="0"/>
              <a:t>。</a:t>
            </a:r>
            <a:r>
              <a:rPr lang="zh-CN" altLang="zh-CN" sz="2000" u="sng" dirty="0"/>
              <a:t>爱岗敬业</a:t>
            </a:r>
            <a:r>
              <a:rPr lang="zh-CN" altLang="zh-CN" sz="2000" dirty="0"/>
              <a:t>主要有以下几点：</a:t>
            </a:r>
          </a:p>
          <a:p>
            <a:pPr lvl="0"/>
            <a:r>
              <a:rPr lang="zh-CN" altLang="zh-CN" sz="2000" dirty="0"/>
              <a:t>热爱会计工作，敬重会计职业；</a:t>
            </a:r>
          </a:p>
          <a:p>
            <a:pPr lvl="0"/>
            <a:r>
              <a:rPr lang="zh-CN" altLang="zh-CN" sz="2000" dirty="0"/>
              <a:t>安心本职岗位，任劳任怨；</a:t>
            </a:r>
          </a:p>
          <a:p>
            <a:pPr lvl="0"/>
            <a:r>
              <a:rPr lang="zh-CN" altLang="zh-CN" sz="2000" dirty="0"/>
              <a:t>忠于职守；</a:t>
            </a:r>
          </a:p>
          <a:p>
            <a:pPr lvl="0"/>
            <a:r>
              <a:rPr lang="zh-CN" altLang="zh-CN" sz="2000" dirty="0"/>
              <a:t>尽心尽力，尽职尽责。（完）</a:t>
            </a:r>
          </a:p>
          <a:p>
            <a:endParaRPr kumimoji="1" lang="zh-CN" altLang="en-US" dirty="0"/>
          </a:p>
        </p:txBody>
      </p:sp>
    </p:spTree>
    <p:extLst>
      <p:ext uri="{BB962C8B-B14F-4D97-AF65-F5344CB8AC3E}">
        <p14:creationId xmlns:p14="http://schemas.microsoft.com/office/powerpoint/2010/main" val="389565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7F31589C-34BD-CE48-8623-21DC757C654B}"/>
              </a:ext>
            </a:extLst>
          </p:cNvPr>
          <p:cNvSpPr txBox="1">
            <a:spLocks noChangeArrowheads="1"/>
          </p:cNvSpPr>
          <p:nvPr/>
        </p:nvSpPr>
        <p:spPr bwMode="auto">
          <a:xfrm>
            <a:off x="1919289" y="1196976"/>
            <a:ext cx="73437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二、诚实守信</a:t>
            </a: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根本和精髓</a:t>
            </a:r>
            <a:b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pic>
        <p:nvPicPr>
          <p:cNvPr id="18435" name="Picture 4" descr="tp03">
            <a:extLst>
              <a:ext uri="{FF2B5EF4-FFF2-40B4-BE49-F238E27FC236}">
                <a16:creationId xmlns:a16="http://schemas.microsoft.com/office/drawing/2014/main" id="{C851BE28-A874-EC45-AB6C-DC45290DE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133600"/>
            <a:ext cx="554513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26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74472840-300C-254D-B9D1-79DFD94CE31D}"/>
              </a:ext>
            </a:extLst>
          </p:cNvPr>
          <p:cNvSpPr txBox="1">
            <a:spLocks noChangeArrowheads="1"/>
          </p:cNvSpPr>
          <p:nvPr/>
        </p:nvSpPr>
        <p:spPr bwMode="auto">
          <a:xfrm>
            <a:off x="1524000" y="1196976"/>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（一）含义</a:t>
            </a:r>
            <a:b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诚实是指言行跟内心思想一致，不弄虚作假、不欺上瞒下，做老实人、说老实话、办老实事。</a:t>
            </a:r>
            <a:b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守信就是遵守自己所作出的承诺，讲信用，重信用，信守诺言，保守秘密。</a:t>
            </a:r>
            <a:b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诚实守信是做人的基本准则，是最根本的道德规范，也是会计职业道德的</a:t>
            </a:r>
            <a:r>
              <a:rPr kumimoji="0" lang="zh-CN" altLang="zh-CN" sz="2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Verdana"/>
              </a:rPr>
              <a:t>精髓</a:t>
            </a: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a:t>
            </a:r>
            <a:b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中国现代会计学之父潘序伦先生认为，</a:t>
            </a: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诚信</a:t>
            </a: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是会计职业道德的重要内容。他终身倡导：</a:t>
            </a:r>
            <a:r>
              <a:rPr kumimoji="0" lang="zh-CN" altLang="zh-CN" sz="28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Verdana"/>
              </a:rPr>
              <a:t>信以立志，信以守身，信以处事，信以待人，毋忘</a:t>
            </a:r>
            <a:r>
              <a:rPr kumimoji="0" lang="zh-CN" altLang="zh-CN" sz="28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Verdana"/>
              </a:rPr>
              <a:t>立信</a:t>
            </a:r>
            <a:r>
              <a:rPr kumimoji="0" lang="zh-CN" altLang="zh-CN" sz="28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Verdana"/>
              </a:rPr>
              <a:t>，当必有成</a:t>
            </a:r>
            <a:r>
              <a:rPr kumimoji="0" lang="zh-CN" altLang="zh-CN" sz="2800"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。（单选）</a:t>
            </a:r>
            <a:b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Tree>
    <p:extLst>
      <p:ext uri="{BB962C8B-B14F-4D97-AF65-F5344CB8AC3E}">
        <p14:creationId xmlns:p14="http://schemas.microsoft.com/office/powerpoint/2010/main" val="62221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tp04">
            <a:extLst>
              <a:ext uri="{FF2B5EF4-FFF2-40B4-BE49-F238E27FC236}">
                <a16:creationId xmlns:a16="http://schemas.microsoft.com/office/drawing/2014/main" id="{E747421E-44D1-3D44-8CCD-D51318D41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981075"/>
            <a:ext cx="8064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a:extLst>
              <a:ext uri="{FF2B5EF4-FFF2-40B4-BE49-F238E27FC236}">
                <a16:creationId xmlns:a16="http://schemas.microsoft.com/office/drawing/2014/main" id="{19B22E5A-3A50-5845-8015-6F9E762E05E3}"/>
              </a:ext>
            </a:extLst>
          </p:cNvPr>
          <p:cNvSpPr txBox="1">
            <a:spLocks noChangeArrowheads="1"/>
          </p:cNvSpPr>
          <p:nvPr/>
        </p:nvSpPr>
        <p:spPr bwMode="auto">
          <a:xfrm>
            <a:off x="1703388" y="5445125"/>
            <a:ext cx="89646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4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朱镕基同志在2001年视察北京国家会计学院时，为北京国家会计学院题词：“诚信为本，操守为重，坚持准则，不做假账。”（多选题）</a:t>
            </a:r>
            <a:br>
              <a:rPr kumimoji="0" lang="zh-CN" altLang="zh-CN" sz="24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endParaRPr kumimoji="0" lang="zh-CN" altLang="zh-CN" sz="24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153247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2198C4B8-1E89-FC4A-BA5E-A195B3F31BB8}"/>
              </a:ext>
            </a:extLst>
          </p:cNvPr>
          <p:cNvSpPr txBox="1">
            <a:spLocks noChangeArrowheads="1"/>
          </p:cNvSpPr>
          <p:nvPr/>
        </p:nvSpPr>
        <p:spPr bwMode="auto">
          <a:xfrm>
            <a:off x="1919288" y="1341438"/>
            <a:ext cx="820896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（二）基本要求</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1.做老实人，说老实话，办老实事，不搞虚假</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2.实事求是，如实反映</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3.保密守信，不为利益所诱惑</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4.执业谨慎，信誉至上</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endPar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399175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A585FDF6-A982-6B45-903F-7B30DE3FEF2E}"/>
              </a:ext>
            </a:extLst>
          </p:cNvPr>
          <p:cNvSpPr txBox="1">
            <a:spLocks noChangeArrowheads="1"/>
          </p:cNvSpPr>
          <p:nvPr/>
        </p:nvSpPr>
        <p:spPr bwMode="auto">
          <a:xfrm>
            <a:off x="1524001" y="1125538"/>
            <a:ext cx="5184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三、廉洁自律</a:t>
            </a: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前提</a:t>
            </a:r>
            <a:br>
              <a:rPr kumimoji="0" lang="zh-CN" altLang="zh-CN" sz="3200" b="0"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0"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p:txBody>
      </p:sp>
      <p:pic>
        <p:nvPicPr>
          <p:cNvPr id="26627" name="Picture 4" descr="tp05">
            <a:extLst>
              <a:ext uri="{FF2B5EF4-FFF2-40B4-BE49-F238E27FC236}">
                <a16:creationId xmlns:a16="http://schemas.microsoft.com/office/drawing/2014/main" id="{1165DAB2-22C7-F74A-BD03-13ED4AFC2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916113"/>
            <a:ext cx="62642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08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燕尾形 70"/>
          <p:cNvSpPr/>
          <p:nvPr/>
        </p:nvSpPr>
        <p:spPr>
          <a:xfrm>
            <a:off x="302973" y="200253"/>
            <a:ext cx="384043" cy="39643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2" name="燕尾形 71"/>
          <p:cNvSpPr/>
          <p:nvPr/>
        </p:nvSpPr>
        <p:spPr>
          <a:xfrm>
            <a:off x="619237" y="200253"/>
            <a:ext cx="384043" cy="39643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9" name="文本框 28">
            <a:extLst>
              <a:ext uri="{FF2B5EF4-FFF2-40B4-BE49-F238E27FC236}">
                <a16:creationId xmlns:a16="http://schemas.microsoft.com/office/drawing/2014/main" id="{D739B5DC-3F39-9847-968B-0F04A7A18136}"/>
              </a:ext>
            </a:extLst>
          </p:cNvPr>
          <p:cNvSpPr txBox="1"/>
          <p:nvPr/>
        </p:nvSpPr>
        <p:spPr>
          <a:xfrm>
            <a:off x="619237" y="1223174"/>
            <a:ext cx="1988457" cy="584775"/>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rtlCol="0">
            <a:spAutoFit/>
          </a:bodyPr>
          <a:lstStyle/>
          <a:p>
            <a:r>
              <a:rPr kumimoji="1" lang="zh-CN" altLang="en-US" sz="3200" dirty="0">
                <a:solidFill>
                  <a:srgbClr val="FF0000"/>
                </a:solidFill>
              </a:rPr>
              <a:t>知识目标</a:t>
            </a:r>
          </a:p>
        </p:txBody>
      </p:sp>
      <p:sp>
        <p:nvSpPr>
          <p:cNvPr id="31" name="文本框 30">
            <a:extLst>
              <a:ext uri="{FF2B5EF4-FFF2-40B4-BE49-F238E27FC236}">
                <a16:creationId xmlns:a16="http://schemas.microsoft.com/office/drawing/2014/main" id="{0BC5EB4F-0390-C145-B54D-42C7317AA441}"/>
              </a:ext>
            </a:extLst>
          </p:cNvPr>
          <p:cNvSpPr txBox="1"/>
          <p:nvPr/>
        </p:nvSpPr>
        <p:spPr>
          <a:xfrm>
            <a:off x="5379924" y="3033629"/>
            <a:ext cx="2563350" cy="646331"/>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rtlCol="0">
            <a:spAutoFit/>
          </a:bodyPr>
          <a:lstStyle/>
          <a:p>
            <a:r>
              <a:rPr kumimoji="1" lang="zh-CN" altLang="en-US" sz="3600" dirty="0">
                <a:solidFill>
                  <a:srgbClr val="FF0000"/>
                </a:solidFill>
              </a:rPr>
              <a:t>思政教育</a:t>
            </a:r>
          </a:p>
        </p:txBody>
      </p:sp>
      <p:sp>
        <p:nvSpPr>
          <p:cNvPr id="41" name="文本框 40">
            <a:extLst>
              <a:ext uri="{FF2B5EF4-FFF2-40B4-BE49-F238E27FC236}">
                <a16:creationId xmlns:a16="http://schemas.microsoft.com/office/drawing/2014/main" id="{4E473DEC-D969-DB48-A9A0-BA323EFAB595}"/>
              </a:ext>
            </a:extLst>
          </p:cNvPr>
          <p:cNvSpPr txBox="1"/>
          <p:nvPr/>
        </p:nvSpPr>
        <p:spPr>
          <a:xfrm>
            <a:off x="619238" y="1942214"/>
            <a:ext cx="4463402" cy="1569660"/>
          </a:xfrm>
          <a:prstGeom prst="rect">
            <a:avLst/>
          </a:prstGeom>
          <a:noFill/>
        </p:spPr>
        <p:txBody>
          <a:bodyPr wrap="square" rtlCol="0">
            <a:spAutoFit/>
          </a:bodyPr>
          <a:lstStyle/>
          <a:p>
            <a:r>
              <a:rPr lang="zh-CN" altLang="en-US" sz="3200" dirty="0"/>
              <a:t>掌握</a:t>
            </a:r>
            <a:r>
              <a:rPr lang="zh-CN" altLang="zh-CN" sz="3200" dirty="0"/>
              <a:t>职业道德的特点和功能、熟悉会计职业道德的含义</a:t>
            </a:r>
            <a:r>
              <a:rPr lang="zh-CN" altLang="en-US" sz="3200" dirty="0"/>
              <a:t>、内容</a:t>
            </a:r>
            <a:endParaRPr kumimoji="1" lang="zh-CN" altLang="en-US" sz="3200" dirty="0"/>
          </a:p>
        </p:txBody>
      </p:sp>
      <p:sp>
        <p:nvSpPr>
          <p:cNvPr id="43" name="矩形 42">
            <a:extLst>
              <a:ext uri="{FF2B5EF4-FFF2-40B4-BE49-F238E27FC236}">
                <a16:creationId xmlns:a16="http://schemas.microsoft.com/office/drawing/2014/main" id="{C0071E47-B39D-9E44-806E-2C8161FAA228}"/>
              </a:ext>
            </a:extLst>
          </p:cNvPr>
          <p:cNvSpPr/>
          <p:nvPr/>
        </p:nvSpPr>
        <p:spPr>
          <a:xfrm>
            <a:off x="6031159" y="3986546"/>
            <a:ext cx="5607483" cy="1815882"/>
          </a:xfrm>
          <a:prstGeom prst="rect">
            <a:avLst/>
          </a:prstGeom>
        </p:spPr>
        <p:txBody>
          <a:bodyPr wrap="square">
            <a:spAutoFit/>
          </a:bodyPr>
          <a:lstStyle/>
          <a:p>
            <a:r>
              <a:rPr lang="zh-CN" altLang="en-US" sz="2800" dirty="0"/>
              <a:t>将社会主义核心价值观与会计职业道德想结合，</a:t>
            </a:r>
            <a:r>
              <a:rPr lang="zh-CN" altLang="zh-CN" sz="2800" dirty="0"/>
              <a:t>加强思想政治教育，促进学生树立正确的世界观、价值观、人生观。</a:t>
            </a:r>
          </a:p>
        </p:txBody>
      </p:sp>
      <p:pic>
        <p:nvPicPr>
          <p:cNvPr id="44" name="图片 43">
            <a:extLst>
              <a:ext uri="{FF2B5EF4-FFF2-40B4-BE49-F238E27FC236}">
                <a16:creationId xmlns:a16="http://schemas.microsoft.com/office/drawing/2014/main" id="{78F9FBB6-1024-6E4C-9CD9-EBB598E4E08B}"/>
              </a:ext>
            </a:extLst>
          </p:cNvPr>
          <p:cNvPicPr>
            <a:picLocks noChangeAspect="1"/>
          </p:cNvPicPr>
          <p:nvPr/>
        </p:nvPicPr>
        <p:blipFill>
          <a:blip r:embed="rId3"/>
          <a:stretch>
            <a:fillRect/>
          </a:stretch>
        </p:blipFill>
        <p:spPr>
          <a:xfrm>
            <a:off x="8795657" y="1138306"/>
            <a:ext cx="2842985" cy="1895323"/>
          </a:xfrm>
          <a:prstGeom prst="rect">
            <a:avLst/>
          </a:prstGeom>
        </p:spPr>
      </p:pic>
    </p:spTree>
    <p:extLst>
      <p:ext uri="{BB962C8B-B14F-4D97-AF65-F5344CB8AC3E}">
        <p14:creationId xmlns:p14="http://schemas.microsoft.com/office/powerpoint/2010/main" val="18889846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500" fill="hold"/>
                                        <p:tgtEl>
                                          <p:spTgt spid="72"/>
                                        </p:tgtEl>
                                        <p:attrNameLst>
                                          <p:attrName>ppt_x</p:attrName>
                                        </p:attrNameLst>
                                      </p:cBhvr>
                                      <p:tavLst>
                                        <p:tav tm="0">
                                          <p:val>
                                            <p:strVal val="0-#ppt_w/2"/>
                                          </p:val>
                                        </p:tav>
                                        <p:tav tm="100000">
                                          <p:val>
                                            <p:strVal val="#ppt_x"/>
                                          </p:val>
                                        </p:tav>
                                      </p:tavLst>
                                    </p:anim>
                                    <p:anim calcmode="lin" valueType="num">
                                      <p:cBhvr additive="base">
                                        <p:cTn id="13"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7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491304C2-ABA6-E249-89C4-1A8341444944}"/>
              </a:ext>
            </a:extLst>
          </p:cNvPr>
          <p:cNvSpPr txBox="1">
            <a:spLocks noChangeArrowheads="1"/>
          </p:cNvSpPr>
          <p:nvPr/>
        </p:nvSpPr>
        <p:spPr bwMode="auto">
          <a:xfrm>
            <a:off x="1524000" y="1268414"/>
            <a:ext cx="88201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（一）含义</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廉洁就是不收受贿赂，不贪污钱财，保持清白。</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自律是指自我约束、自我控制，自觉地抵制自己的不良欲望。</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廉洁是自律的基础，而自律是廉洁的保证。</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廉洁自律是会计职业道德的前提，是会计职业道德的内在要求，也是会计职业声誉的</a:t>
            </a: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试金石</a:t>
            </a: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Tree>
    <p:extLst>
      <p:ext uri="{BB962C8B-B14F-4D97-AF65-F5344CB8AC3E}">
        <p14:creationId xmlns:p14="http://schemas.microsoft.com/office/powerpoint/2010/main" val="214372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a:extLst>
              <a:ext uri="{FF2B5EF4-FFF2-40B4-BE49-F238E27FC236}">
                <a16:creationId xmlns:a16="http://schemas.microsoft.com/office/drawing/2014/main" id="{53BABF65-DB54-034A-AAC9-B0A7FEB8FA9E}"/>
              </a:ext>
            </a:extLst>
          </p:cNvPr>
          <p:cNvSpPr txBox="1">
            <a:spLocks noChangeArrowheads="1"/>
          </p:cNvSpPr>
          <p:nvPr/>
        </p:nvSpPr>
        <p:spPr bwMode="auto">
          <a:xfrm>
            <a:off x="1347788" y="1219200"/>
            <a:ext cx="899636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（二）基本要求</a:t>
            </a:r>
            <a:b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a:t>
            </a: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1.树立正确的人生观和价值观。</a:t>
            </a:r>
            <a:b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树立科学的人生观和价值观，自觉抵制享乐主义、个人主义、拜金主义等错误的思想。</a:t>
            </a:r>
            <a:b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“常在河边走就是不湿鞋”；“打铁还需自身硬”</a:t>
            </a:r>
            <a:b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2.公私分明，不贪不占。</a:t>
            </a:r>
            <a:b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公私分明，是指严格划分公与私的界线，公是公，私是私。</a:t>
            </a:r>
            <a:b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不贪不占，是指会计人员不贪、不沾、不收礼、不同流合污。</a:t>
            </a:r>
            <a:b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32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153605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8109F-2A72-A841-B360-6E60176A62A2}"/>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93319275-C852-EB45-BB2D-31AFD41695A9}"/>
              </a:ext>
            </a:extLst>
          </p:cNvPr>
          <p:cNvSpPr>
            <a:spLocks noGrp="1"/>
          </p:cNvSpPr>
          <p:nvPr>
            <p:ph idx="1"/>
          </p:nvPr>
        </p:nvSpPr>
        <p:spPr/>
        <p:txBody>
          <a:bodyPr/>
          <a:lstStyle/>
          <a:p>
            <a:r>
              <a:rPr lang="zh-CN" altLang="en-US" dirty="0"/>
              <a:t>女</a:t>
            </a:r>
            <a:r>
              <a:rPr lang="zh-CN" altLang="en-US" dirty="0">
                <a:hlinkClick r:id="rId2"/>
              </a:rPr>
              <a:t>会计贪污</a:t>
            </a:r>
            <a:r>
              <a:rPr lang="en-US" altLang="zh-CN" dirty="0">
                <a:hlinkClick r:id="rId2"/>
              </a:rPr>
              <a:t>280</a:t>
            </a:r>
            <a:r>
              <a:rPr lang="zh-CN" altLang="en-US" dirty="0">
                <a:hlinkClick r:id="rId2"/>
              </a:rPr>
              <a:t>万，</a:t>
            </a:r>
            <a:r>
              <a:rPr lang="en-US" altLang="zh-CN" dirty="0">
                <a:hlinkClick r:id="rId2"/>
              </a:rPr>
              <a:t>200</a:t>
            </a:r>
            <a:r>
              <a:rPr lang="zh-CN" altLang="en-US" dirty="0">
                <a:hlinkClick r:id="rId2"/>
              </a:rPr>
              <a:t>万打赏主播</a:t>
            </a:r>
            <a:endParaRPr lang="zh-CN" altLang="en-US" dirty="0"/>
          </a:p>
          <a:p>
            <a:endParaRPr kumimoji="1" lang="en-US" altLang="zh-CN" dirty="0"/>
          </a:p>
          <a:p>
            <a:pPr marL="0" indent="0">
              <a:buNone/>
            </a:pPr>
            <a:r>
              <a:rPr lang="zh-CN" altLang="en-US" b="0" dirty="0"/>
              <a:t>常某是原江苏淮安某局财务科会计，她多次以提取备用金的名义取走公款</a:t>
            </a:r>
            <a:r>
              <a:rPr lang="en-US" altLang="zh-CN" b="0" dirty="0"/>
              <a:t>280.7</a:t>
            </a:r>
            <a:r>
              <a:rPr lang="zh-CN" altLang="en-US" b="0" dirty="0"/>
              <a:t>万元，其中，十万元用于个人消费，其余全部用于网游及打赏网络主播。</a:t>
            </a:r>
            <a:endParaRPr kumimoji="1" lang="zh-CN" altLang="en-US" dirty="0"/>
          </a:p>
        </p:txBody>
      </p:sp>
    </p:spTree>
    <p:extLst>
      <p:ext uri="{BB962C8B-B14F-4D97-AF65-F5344CB8AC3E}">
        <p14:creationId xmlns:p14="http://schemas.microsoft.com/office/powerpoint/2010/main" val="1521646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9FB2943B-5CF7-9B40-8C54-38F3F9F0E384}"/>
              </a:ext>
            </a:extLst>
          </p:cNvPr>
          <p:cNvSpPr txBox="1">
            <a:spLocks noChangeArrowheads="1"/>
          </p:cNvSpPr>
          <p:nvPr/>
        </p:nvSpPr>
        <p:spPr bwMode="auto">
          <a:xfrm>
            <a:off x="2063751" y="1125538"/>
            <a:ext cx="52562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四、客观公正</a:t>
            </a: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a:t>
            </a:r>
            <a:r>
              <a:rPr kumimoji="0" lang="zh-CN" altLang="zh-CN" sz="28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理想和目标</a:t>
            </a:r>
            <a:br>
              <a:rPr kumimoji="0" lang="zh-CN" altLang="zh-CN" sz="28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28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pic>
        <p:nvPicPr>
          <p:cNvPr id="32771" name="Picture 4" descr="tp06">
            <a:extLst>
              <a:ext uri="{FF2B5EF4-FFF2-40B4-BE49-F238E27FC236}">
                <a16:creationId xmlns:a16="http://schemas.microsoft.com/office/drawing/2014/main" id="{10EB14A0-33E8-BA4C-84C2-4DF8236D0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2133601"/>
            <a:ext cx="66960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95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DF99AE9B-2073-624C-BC3E-68BDF840A9F4}"/>
              </a:ext>
            </a:extLst>
          </p:cNvPr>
          <p:cNvSpPr txBox="1">
            <a:spLocks noChangeArrowheads="1"/>
          </p:cNvSpPr>
          <p:nvPr/>
        </p:nvSpPr>
        <p:spPr bwMode="auto">
          <a:xfrm>
            <a:off x="1327910" y="1058034"/>
            <a:ext cx="9320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（二）基本要求</a:t>
            </a:r>
            <a:b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1.依法办事。 2.实事求是，不偏不倚。3.保持独立性。</a:t>
            </a:r>
            <a:b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保持独立性要求会计人员应以会计准则、制度为准绳，对会计业务的处理，对会计政策和会计方法的选择，以及对财务会计报告的编制、披露和评价必须独立进行职业判断，做到客观、公平、理智、诚实。</a:t>
            </a:r>
            <a:b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保持独立性对注册会计师的要求尤其重要。注册会计师保持其独立性应当做到以下两点：</a:t>
            </a:r>
            <a:b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一是注册会计师应当回避可能影响独立性的审计事项，实现形式上的独立。（外在的）</a:t>
            </a:r>
            <a:b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t>　　二是注册会计师应当恪守职业道德（职业良心），保持实质上的独立。（内在的）</a:t>
            </a:r>
            <a:br>
              <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rPr>
            </a:br>
            <a:endParaRPr kumimoji="0" lang="zh-CN" altLang="en-US" sz="2800" b="1" i="0" u="none" strike="noStrike" kern="1200" cap="none" spc="0" normalizeH="0" baseline="0" noProof="0" dirty="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155102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D1C31CF4-E0F2-1D4A-952C-81FAB86D6C7A}"/>
              </a:ext>
            </a:extLst>
          </p:cNvPr>
          <p:cNvSpPr txBox="1">
            <a:spLocks noChangeArrowheads="1"/>
          </p:cNvSpPr>
          <p:nvPr/>
        </p:nvSpPr>
        <p:spPr bwMode="auto">
          <a:xfrm>
            <a:off x="1847850" y="1268413"/>
            <a:ext cx="849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
        <p:nvSpPr>
          <p:cNvPr id="36867" name="Text Box 4">
            <a:extLst>
              <a:ext uri="{FF2B5EF4-FFF2-40B4-BE49-F238E27FC236}">
                <a16:creationId xmlns:a16="http://schemas.microsoft.com/office/drawing/2014/main" id="{481C7F0D-3E9C-204D-92D4-C9689859E219}"/>
              </a:ext>
            </a:extLst>
          </p:cNvPr>
          <p:cNvSpPr txBox="1">
            <a:spLocks noChangeArrowheads="1"/>
          </p:cNvSpPr>
          <p:nvPr/>
        </p:nvSpPr>
        <p:spPr bwMode="auto">
          <a:xfrm>
            <a:off x="1524000" y="836613"/>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五、坚持准则——核心</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（一）含义</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坚持准则，是指会计人员在处理业务过程中，严格按照会计法律制度办事，不为主观或他人意志所左右。</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坚持准则是会计职业道德的核心。</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这里所说的“准则”不仅指会计准则，而且包括会计法律、法规、国家统一的会计制度以及与会计工作相关的法律制度。</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（二）基本要求</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1.熟悉准则</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2.遵循准则</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3.坚持准则</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endPar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836898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071512B1-421C-EC4E-A7C4-FC01A0AEEBE9}"/>
              </a:ext>
            </a:extLst>
          </p:cNvPr>
          <p:cNvSpPr txBox="1">
            <a:spLocks noChangeArrowheads="1"/>
          </p:cNvSpPr>
          <p:nvPr/>
        </p:nvSpPr>
        <p:spPr bwMode="auto">
          <a:xfrm>
            <a:off x="1524001" y="1196975"/>
            <a:ext cx="3419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六、提高技能</a:t>
            </a:r>
            <a:br>
              <a:rPr kumimoji="0" lang="zh-CN" altLang="zh-CN" sz="32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pic>
        <p:nvPicPr>
          <p:cNvPr id="40963" name="Picture 4" descr="tp01">
            <a:extLst>
              <a:ext uri="{FF2B5EF4-FFF2-40B4-BE49-F238E27FC236}">
                <a16:creationId xmlns:a16="http://schemas.microsoft.com/office/drawing/2014/main" id="{9BE9B025-B1DE-EE46-B1F4-CE19488CD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1916114"/>
            <a:ext cx="446405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6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5D409022-1552-7242-B433-B6385C18A357}"/>
              </a:ext>
            </a:extLst>
          </p:cNvPr>
          <p:cNvSpPr txBox="1">
            <a:spLocks noChangeArrowheads="1"/>
          </p:cNvSpPr>
          <p:nvPr/>
        </p:nvSpPr>
        <p:spPr bwMode="auto">
          <a:xfrm>
            <a:off x="1524000" y="917576"/>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（一）含义</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提高技能，要求会计人员提高职业技能和专业胜任能力，以适应工作需要。</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会计职业技能包括：会计专业基础知识、会计理论、专业操作的创新的能力、组织协调能力、自动更新知识能力、提供会计信息的能力等。</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（二）基本要求</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1.具有不断提高会计技能的意识和愿望。</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2.具有勤学苦练的精神和科学的学习方法。</a:t>
            </a:r>
            <a:br>
              <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endParaRPr kumimoji="0" lang="zh-CN" altLang="zh-CN" sz="32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2570114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D5BF5D50-FB08-404C-9381-2ACE18907B71}"/>
              </a:ext>
            </a:extLst>
          </p:cNvPr>
          <p:cNvSpPr txBox="1">
            <a:spLocks noChangeArrowheads="1"/>
          </p:cNvSpPr>
          <p:nvPr/>
        </p:nvSpPr>
        <p:spPr bwMode="auto">
          <a:xfrm>
            <a:off x="1703388" y="1484314"/>
            <a:ext cx="896461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七、参与管理</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（一）含义</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参与管理，简单的说就是间接参加管理活动，为管理者当参谋，为管理活动服务。</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（二）基本要求</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1.努力钻研业务，熟悉财经法规和相关制度，提高业务技能，为参与管理打下坚实的基础。</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　　2.熟悉服务对象的经营活动和业务流程，使参与管理的决策更具针对性和有效性。</a:t>
            </a:r>
            <a:b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Tree>
    <p:extLst>
      <p:ext uri="{BB962C8B-B14F-4D97-AF65-F5344CB8AC3E}">
        <p14:creationId xmlns:p14="http://schemas.microsoft.com/office/powerpoint/2010/main" val="10701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a:extLst>
              <a:ext uri="{FF2B5EF4-FFF2-40B4-BE49-F238E27FC236}">
                <a16:creationId xmlns:a16="http://schemas.microsoft.com/office/drawing/2014/main" id="{33569E09-B3C0-DA42-BBF2-7D65460F35E2}"/>
              </a:ext>
            </a:extLst>
          </p:cNvPr>
          <p:cNvSpPr txBox="1">
            <a:spLocks noChangeArrowheads="1"/>
          </p:cNvSpPr>
          <p:nvPr/>
        </p:nvSpPr>
        <p:spPr bwMode="auto">
          <a:xfrm>
            <a:off x="-257175" y="968375"/>
            <a:ext cx="49641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t>八、强化服务——归宿</a:t>
            </a:r>
            <a:br>
              <a:rPr kumimoji="0" lang="zh-CN" altLang="zh-CN" sz="32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pic>
        <p:nvPicPr>
          <p:cNvPr id="51203" name="Picture 4" descr="tp02">
            <a:extLst>
              <a:ext uri="{FF2B5EF4-FFF2-40B4-BE49-F238E27FC236}">
                <a16:creationId xmlns:a16="http://schemas.microsoft.com/office/drawing/2014/main" id="{105436B6-C16D-B049-9795-637A1A2CA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1" y="1989138"/>
            <a:ext cx="68357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55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D045FD-829C-CE41-8880-1DFCD321C359}"/>
              </a:ext>
            </a:extLst>
          </p:cNvPr>
          <p:cNvSpPr txBox="1"/>
          <p:nvPr/>
        </p:nvSpPr>
        <p:spPr>
          <a:xfrm>
            <a:off x="605779" y="666510"/>
            <a:ext cx="10744392" cy="6032421"/>
          </a:xfrm>
          <a:prstGeom prst="rect">
            <a:avLst/>
          </a:prstGeom>
          <a:noFill/>
        </p:spPr>
        <p:txBody>
          <a:bodyPr wrap="square" rtlCol="0">
            <a:spAutoFit/>
          </a:bodyPr>
          <a:lstStyle/>
          <a:p>
            <a:r>
              <a:rPr kumimoji="1" lang="zh-CN" altLang="en-US" sz="4400" dirty="0"/>
              <a:t>案例导入：</a:t>
            </a:r>
            <a:endParaRPr kumimoji="1" lang="en-US" altLang="zh-CN" sz="4400" dirty="0"/>
          </a:p>
          <a:p>
            <a:endParaRPr kumimoji="1" lang="en-US" altLang="zh-CN" dirty="0"/>
          </a:p>
          <a:p>
            <a:r>
              <a:rPr lang="zh-CN" altLang="en-US" sz="2800" dirty="0">
                <a:latin typeface="Songti SC" panose="02010600040101010101" pitchFamily="2" charset="-122"/>
                <a:ea typeface="Songti SC" panose="02010600040101010101" pitchFamily="2" charset="-122"/>
              </a:rPr>
              <a:t>   </a:t>
            </a:r>
            <a:r>
              <a:rPr lang="zh-CN" altLang="zh-CN" sz="2800" dirty="0">
                <a:latin typeface="Songti SC" panose="02010600040101010101" pitchFamily="2" charset="-122"/>
                <a:ea typeface="Songti SC" panose="02010600040101010101" pitchFamily="2" charset="-122"/>
              </a:rPr>
              <a:t>某单位的会计和一个业务员是老朋友。有一次这个业务员报销公差费用，会计发现报销的单据里多了一个人的飞机票，会计问业务员是如何回事？业务员说“因家里有特殊情况，带了一个亲属同时去到出差地。”该会计再看了看单据，其他的单据都有领导签字，唯独这两张飞机票没有任何人的签字。会计想了想，想到和这个业务员以前的关系，于是将这两张飞机票和其他公差的单据一起审核完毕，并交出纳报销费用。</a:t>
            </a:r>
            <a:endParaRPr lang="en-US" altLang="zh-CN" sz="2800" dirty="0">
              <a:latin typeface="Songti SC" panose="02010600040101010101" pitchFamily="2" charset="-122"/>
              <a:ea typeface="Songti SC" panose="02010600040101010101" pitchFamily="2" charset="-122"/>
            </a:endParaRPr>
          </a:p>
          <a:p>
            <a:endParaRPr lang="en-US" altLang="zh-CN" sz="2800" dirty="0"/>
          </a:p>
          <a:p>
            <a:r>
              <a:rPr lang="zh-CN" altLang="en-US" sz="2800" dirty="0">
                <a:solidFill>
                  <a:srgbClr val="FF0000"/>
                </a:solidFill>
              </a:rPr>
              <a:t>问题：这个会计做法对不对？</a:t>
            </a:r>
            <a:endParaRPr lang="zh-CN" altLang="zh-CN" sz="2800" dirty="0">
              <a:solidFill>
                <a:srgbClr val="FF0000"/>
              </a:solidFill>
            </a:endParaRPr>
          </a:p>
          <a:p>
            <a:endParaRPr kumimoji="1" lang="en-US" altLang="zh-CN" dirty="0"/>
          </a:p>
          <a:p>
            <a:endParaRPr kumimoji="1" lang="en-US" altLang="zh-CN" dirty="0"/>
          </a:p>
          <a:p>
            <a:endParaRPr kumimoji="1" lang="en-US" altLang="zh-CN" dirty="0"/>
          </a:p>
          <a:p>
            <a:endParaRPr kumimoji="1" lang="zh-CN" altLang="en-US" dirty="0"/>
          </a:p>
        </p:txBody>
      </p:sp>
      <p:pic>
        <p:nvPicPr>
          <p:cNvPr id="3" name="图片 2">
            <a:extLst>
              <a:ext uri="{FF2B5EF4-FFF2-40B4-BE49-F238E27FC236}">
                <a16:creationId xmlns:a16="http://schemas.microsoft.com/office/drawing/2014/main" id="{75FFD9F0-CD03-4045-8F71-BB8101D29F63}"/>
              </a:ext>
            </a:extLst>
          </p:cNvPr>
          <p:cNvPicPr>
            <a:picLocks noChangeAspect="1"/>
          </p:cNvPicPr>
          <p:nvPr/>
        </p:nvPicPr>
        <p:blipFill>
          <a:blip r:embed="rId2"/>
          <a:stretch>
            <a:fillRect/>
          </a:stretch>
        </p:blipFill>
        <p:spPr>
          <a:xfrm>
            <a:off x="9474249" y="4252685"/>
            <a:ext cx="2338824" cy="2750457"/>
          </a:xfrm>
          <a:prstGeom prst="rect">
            <a:avLst/>
          </a:prstGeom>
        </p:spPr>
      </p:pic>
    </p:spTree>
    <p:extLst>
      <p:ext uri="{BB962C8B-B14F-4D97-AF65-F5344CB8AC3E}">
        <p14:creationId xmlns:p14="http://schemas.microsoft.com/office/powerpoint/2010/main" val="184915978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a:extLst>
              <a:ext uri="{FF2B5EF4-FFF2-40B4-BE49-F238E27FC236}">
                <a16:creationId xmlns:a16="http://schemas.microsoft.com/office/drawing/2014/main" id="{FE3CB5BC-7EE9-6947-83A7-55D28F66008C}"/>
              </a:ext>
            </a:extLst>
          </p:cNvPr>
          <p:cNvSpPr txBox="1">
            <a:spLocks noChangeArrowheads="1"/>
          </p:cNvSpPr>
          <p:nvPr/>
        </p:nvSpPr>
        <p:spPr bwMode="auto">
          <a:xfrm>
            <a:off x="1524000" y="981076"/>
            <a:ext cx="914400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（一）含义</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强化服务，就是要求会计人员具有文明的服务态度、强烈的服务意识和优良的服务质量。</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会计职业强化服务的结果，就是奉献社会。如果说爱岗敬业是会计职业道德的出发点，那么，强化服务、奉献社会就是会计职业道德的归宿点。</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（二）基本要求</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1.强化服务意识。</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2.提高服务质量。</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t>    3、努力维护和提升会计职业的良好社会形象。　　【注意】质量上乘，并非是无原则地满足服务主体的需要，而是在坚持原则、坚持会计准则的基础上尽量满足用户或服务主体的需要。</a:t>
            </a:r>
            <a:br>
              <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rPr>
            </a:br>
            <a:endParaRPr kumimoji="0" lang="zh-CN" altLang="zh-CN" sz="2800" b="1" i="0" u="none" strike="noStrike" kern="1200" cap="none" spc="0" normalizeH="0" baseline="0" noProof="0">
              <a:ln>
                <a:noFill/>
              </a:ln>
              <a:solidFill>
                <a:srgbClr val="333389"/>
              </a:solidFill>
              <a:effectLst/>
              <a:uLnTx/>
              <a:uFillTx/>
              <a:latin typeface="宋体" panose="02010600030101010101" pitchFamily="2" charset="-122"/>
              <a:ea typeface="宋体" panose="02010600030101010101" pitchFamily="2" charset="-122"/>
              <a:cs typeface="Verdana"/>
            </a:endParaRPr>
          </a:p>
        </p:txBody>
      </p:sp>
    </p:spTree>
    <p:extLst>
      <p:ext uri="{BB962C8B-B14F-4D97-AF65-F5344CB8AC3E}">
        <p14:creationId xmlns:p14="http://schemas.microsoft.com/office/powerpoint/2010/main" val="274368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160B6A-CC4A-384F-8C76-8F93D618A114}"/>
              </a:ext>
            </a:extLst>
          </p:cNvPr>
          <p:cNvSpPr>
            <a:spLocks noGrp="1"/>
          </p:cNvSpPr>
          <p:nvPr>
            <p:ph type="title"/>
          </p:nvPr>
        </p:nvSpPr>
        <p:spPr/>
        <p:txBody>
          <a:bodyPr/>
          <a:lstStyle/>
          <a:p>
            <a:r>
              <a:rPr kumimoji="1" lang="zh-CN" altLang="en-US" dirty="0"/>
              <a:t>总结</a:t>
            </a:r>
          </a:p>
        </p:txBody>
      </p:sp>
      <p:sp>
        <p:nvSpPr>
          <p:cNvPr id="3" name="内容占位符 2">
            <a:extLst>
              <a:ext uri="{FF2B5EF4-FFF2-40B4-BE49-F238E27FC236}">
                <a16:creationId xmlns:a16="http://schemas.microsoft.com/office/drawing/2014/main" id="{25BFE62F-1399-3146-805B-6023B359D16B}"/>
              </a:ext>
            </a:extLst>
          </p:cNvPr>
          <p:cNvSpPr>
            <a:spLocks noGrp="1"/>
          </p:cNvSpPr>
          <p:nvPr>
            <p:ph idx="1"/>
          </p:nvPr>
        </p:nvSpPr>
        <p:spPr>
          <a:xfrm>
            <a:off x="508000" y="1066800"/>
            <a:ext cx="9492343" cy="5257800"/>
          </a:xfrm>
        </p:spPr>
        <p:txBody>
          <a:bodyPr/>
          <a:lstStyle/>
          <a:p>
            <a:r>
              <a:rPr kumimoji="1" lang="zh-CN" altLang="en-US" dirty="0"/>
              <a:t>会计人员坚守职业道德</a:t>
            </a:r>
            <a:endParaRPr kumimoji="1" lang="en-US" altLang="zh-CN" dirty="0"/>
          </a:p>
          <a:p>
            <a:r>
              <a:rPr kumimoji="1" lang="zh-CN" altLang="en-US" b="0" dirty="0">
                <a:solidFill>
                  <a:srgbClr val="080511"/>
                </a:solidFill>
              </a:rPr>
              <a:t>  </a:t>
            </a:r>
            <a:endParaRPr kumimoji="1" lang="en-US" altLang="zh-CN" b="0" dirty="0">
              <a:solidFill>
                <a:srgbClr val="080511"/>
              </a:solidFill>
            </a:endParaRPr>
          </a:p>
          <a:p>
            <a:r>
              <a:rPr kumimoji="1" lang="zh-CN" altLang="en-US" b="0" dirty="0">
                <a:solidFill>
                  <a:srgbClr val="080511"/>
                </a:solidFill>
              </a:rPr>
              <a:t>一些领导和管理者为满足个人利益，采取非法手段，操纵会计舞弊。一些会计人员迷失“方向”，职业道德失范，财务造假，导致会计信息失真。</a:t>
            </a:r>
            <a:endParaRPr kumimoji="1" lang="en-US" altLang="zh-CN" b="0" dirty="0">
              <a:solidFill>
                <a:srgbClr val="080511"/>
              </a:solidFill>
            </a:endParaRPr>
          </a:p>
          <a:p>
            <a:r>
              <a:rPr kumimoji="1" lang="zh-CN" altLang="en-US" b="0" dirty="0">
                <a:solidFill>
                  <a:srgbClr val="080511"/>
                </a:solidFill>
              </a:rPr>
              <a:t>建设具有极其重要的现实弘扬和培育社会主义核心价值观整合社会意识，传播主流价值观，用科学价值观引导大众行为，逐步形成良好的社会道德风尚和氛围。在社会主义核心价值观的引领下加强我国会计职业道德意义。</a:t>
            </a:r>
          </a:p>
        </p:txBody>
      </p:sp>
    </p:spTree>
    <p:extLst>
      <p:ext uri="{BB962C8B-B14F-4D97-AF65-F5344CB8AC3E}">
        <p14:creationId xmlns:p14="http://schemas.microsoft.com/office/powerpoint/2010/main" val="428191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4">
            <a:extLst>
              <a:ext uri="{FF2B5EF4-FFF2-40B4-BE49-F238E27FC236}">
                <a16:creationId xmlns:a16="http://schemas.microsoft.com/office/drawing/2014/main" id="{AAB66796-81F5-1549-8216-85B4FCCF8937}"/>
              </a:ext>
            </a:extLst>
          </p:cNvPr>
          <p:cNvSpPr txBox="1">
            <a:spLocks noChangeArrowheads="1"/>
          </p:cNvSpPr>
          <p:nvPr/>
        </p:nvSpPr>
        <p:spPr bwMode="auto">
          <a:xfrm>
            <a:off x="783772" y="3455686"/>
            <a:ext cx="45719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广义：从业人员在职业活动中应遵循的行为准则，涵盖了从业人员与服务对象、职业与职工、职业与职业之间的关系。</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a:t>
            </a:r>
          </a:p>
        </p:txBody>
      </p:sp>
      <p:sp>
        <p:nvSpPr>
          <p:cNvPr id="2" name="矩形 1">
            <a:extLst>
              <a:ext uri="{FF2B5EF4-FFF2-40B4-BE49-F238E27FC236}">
                <a16:creationId xmlns:a16="http://schemas.microsoft.com/office/drawing/2014/main" id="{546A6BFE-06BB-1F48-B00E-967690909E13}"/>
              </a:ext>
            </a:extLst>
          </p:cNvPr>
          <p:cNvSpPr/>
          <p:nvPr/>
        </p:nvSpPr>
        <p:spPr>
          <a:xfrm>
            <a:off x="406400" y="1124841"/>
            <a:ext cx="8853714" cy="1815882"/>
          </a:xfrm>
          <a:prstGeom prst="rect">
            <a:avLst/>
          </a:prstGeom>
        </p:spPr>
        <p:txBody>
          <a:bodyPr wrap="square">
            <a:spAutoFit/>
          </a:bodyPr>
          <a:lstStyle/>
          <a:p>
            <a:pPr lvl="0" algn="ctr" fontAlgn="base">
              <a:spcBef>
                <a:spcPct val="0"/>
              </a:spcBef>
              <a:spcAft>
                <a:spcPct val="0"/>
              </a:spcAft>
              <a:defRPr/>
            </a:pPr>
            <a:r>
              <a:rPr lang="zh-CN" altLang="zh-CN" sz="4000" b="1" dirty="0">
                <a:solidFill>
                  <a:srgbClr val="333389"/>
                </a:solidFill>
                <a:latin typeface="Arial" panose="020B0604020202020204" pitchFamily="34" charset="0"/>
                <a:ea typeface="宋体" panose="02010600030101010101" pitchFamily="2" charset="-122"/>
              </a:rPr>
              <a:t>第一节　会计职业道德概述</a:t>
            </a:r>
          </a:p>
          <a:p>
            <a:pPr lvl="0" fontAlgn="base">
              <a:spcBef>
                <a:spcPct val="0"/>
              </a:spcBef>
              <a:spcAft>
                <a:spcPct val="0"/>
              </a:spcAft>
              <a:defRPr/>
            </a:pPr>
            <a:r>
              <a:rPr lang="zh-CN" altLang="zh-CN" sz="3600" b="1" dirty="0">
                <a:solidFill>
                  <a:srgbClr val="333389"/>
                </a:solidFill>
                <a:latin typeface="Arial" panose="020B0604020202020204" pitchFamily="34" charset="0"/>
                <a:ea typeface="宋体" panose="02010600030101010101" pitchFamily="2" charset="-122"/>
              </a:rPr>
              <a:t>一、会计职业道德概念</a:t>
            </a:r>
            <a:br>
              <a:rPr lang="zh-CN" altLang="zh-CN" sz="3600" b="1" dirty="0">
                <a:solidFill>
                  <a:srgbClr val="333389"/>
                </a:solidFill>
                <a:latin typeface="Arial" panose="020B0604020202020204" pitchFamily="34" charset="0"/>
                <a:ea typeface="宋体" panose="02010600030101010101" pitchFamily="2" charset="-122"/>
              </a:rPr>
            </a:br>
            <a:r>
              <a:rPr lang="zh-CN" altLang="zh-CN" sz="3200" b="1" dirty="0">
                <a:solidFill>
                  <a:srgbClr val="333389"/>
                </a:solidFill>
                <a:latin typeface="Arial" panose="020B0604020202020204" pitchFamily="34" charset="0"/>
                <a:ea typeface="宋体" panose="02010600030101010101" pitchFamily="2" charset="-122"/>
              </a:rPr>
              <a:t>　　</a:t>
            </a:r>
            <a:r>
              <a:rPr lang="zh-CN" altLang="zh-CN" sz="3600" b="1" dirty="0">
                <a:solidFill>
                  <a:srgbClr val="333389"/>
                </a:solidFill>
                <a:latin typeface="Arial" panose="020B0604020202020204" pitchFamily="34" charset="0"/>
                <a:ea typeface="宋体" panose="02010600030101010101" pitchFamily="2" charset="-122"/>
              </a:rPr>
              <a:t>（一）</a:t>
            </a:r>
            <a:r>
              <a:rPr lang="zh-CN" altLang="zh-CN" sz="3600" b="1" dirty="0">
                <a:solidFill>
                  <a:srgbClr val="333389"/>
                </a:solidFill>
                <a:latin typeface="Arial" panose="020B0604020202020204" pitchFamily="34" charset="0"/>
                <a:ea typeface="宋体" panose="02010600030101010101" pitchFamily="2" charset="-122"/>
                <a:hlinkClick r:id="rId2"/>
              </a:rPr>
              <a:t>职业道德的概念</a:t>
            </a:r>
            <a:endParaRPr lang="en-US" altLang="zh-CN" sz="3600" b="1" dirty="0">
              <a:solidFill>
                <a:srgbClr val="333389"/>
              </a:solidFill>
              <a:latin typeface="Arial" panose="020B0604020202020204" pitchFamily="34" charset="0"/>
              <a:ea typeface="宋体" panose="02010600030101010101" pitchFamily="2" charset="-122"/>
            </a:endParaRPr>
          </a:p>
        </p:txBody>
      </p:sp>
      <p:sp>
        <p:nvSpPr>
          <p:cNvPr id="3" name="矩形 2">
            <a:extLst>
              <a:ext uri="{FF2B5EF4-FFF2-40B4-BE49-F238E27FC236}">
                <a16:creationId xmlns:a16="http://schemas.microsoft.com/office/drawing/2014/main" id="{E8EBEAD4-A987-404C-AC38-6A14C49A58C8}"/>
              </a:ext>
            </a:extLst>
          </p:cNvPr>
          <p:cNvSpPr/>
          <p:nvPr/>
        </p:nvSpPr>
        <p:spPr>
          <a:xfrm>
            <a:off x="6603774" y="2940723"/>
            <a:ext cx="4093255" cy="2831544"/>
          </a:xfrm>
          <a:prstGeom prst="rect">
            <a:avLst/>
          </a:prstGeom>
        </p:spPr>
        <p:txBody>
          <a:bodyPr wrap="square">
            <a:spAutoFit/>
          </a:bodyPr>
          <a:lstStyle/>
          <a:p>
            <a:r>
              <a:rPr lang="zh-CN" altLang="zh-CN" sz="3200" b="1" dirty="0">
                <a:solidFill>
                  <a:srgbClr val="333389"/>
                </a:solidFill>
                <a:latin typeface="Arial" panose="020B0604020202020204" pitchFamily="34" charset="0"/>
                <a:ea typeface="宋体" panose="02010600030101010101" pitchFamily="2" charset="-122"/>
                <a:cs typeface="Verdana"/>
              </a:rPr>
              <a:t>狭义：在一定职业活动中应遵循的、体现一定职业特征的、调整一定职业关系的职业行为准则和规范</a:t>
            </a:r>
            <a:r>
              <a:rPr lang="zh-CN" altLang="zh-CN" b="1" dirty="0">
                <a:solidFill>
                  <a:srgbClr val="333389"/>
                </a:solidFill>
                <a:latin typeface="Arial" panose="020B0604020202020204" pitchFamily="34" charset="0"/>
                <a:ea typeface="宋体" panose="02010600030101010101" pitchFamily="2" charset="-122"/>
              </a:rPr>
              <a:t>。</a:t>
            </a:r>
            <a:br>
              <a:rPr lang="zh-CN" altLang="zh-CN" b="1" dirty="0">
                <a:solidFill>
                  <a:srgbClr val="333389"/>
                </a:solidFill>
                <a:latin typeface="Arial" panose="020B0604020202020204" pitchFamily="34" charset="0"/>
                <a:ea typeface="宋体" panose="02010600030101010101" pitchFamily="2" charset="-122"/>
              </a:rPr>
            </a:br>
            <a:endParaRPr lang="zh-CN" altLang="en-US" dirty="0"/>
          </a:p>
        </p:txBody>
      </p:sp>
    </p:spTree>
    <p:extLst>
      <p:ext uri="{BB962C8B-B14F-4D97-AF65-F5344CB8AC3E}">
        <p14:creationId xmlns:p14="http://schemas.microsoft.com/office/powerpoint/2010/main" val="264155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D112A-2F8F-6B4C-A12F-1C190220D77F}"/>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9CA9FCF7-C52E-5348-9784-AF604D42AAEA}"/>
              </a:ext>
            </a:extLst>
          </p:cNvPr>
          <p:cNvSpPr>
            <a:spLocks noGrp="1"/>
          </p:cNvSpPr>
          <p:nvPr>
            <p:ph idx="1"/>
          </p:nvPr>
        </p:nvSpPr>
        <p:spPr>
          <a:xfrm>
            <a:off x="664030" y="5349421"/>
            <a:ext cx="3124199" cy="1123950"/>
          </a:xfrm>
        </p:spPr>
        <p:txBody>
          <a:bodyPr/>
          <a:lstStyle/>
          <a:p>
            <a:pPr marL="0" indent="0">
              <a:buNone/>
            </a:pPr>
            <a:endParaRPr kumimoji="1" lang="en-US" altLang="zh-CN" dirty="0"/>
          </a:p>
          <a:p>
            <a:pPr marL="0" indent="0">
              <a:buNone/>
            </a:pPr>
            <a:r>
              <a:rPr kumimoji="1" lang="zh-CN" altLang="en-US" dirty="0"/>
              <a:t>教书育人</a:t>
            </a:r>
            <a:endParaRPr kumimoji="1" lang="en-US" altLang="zh-CN" dirty="0"/>
          </a:p>
        </p:txBody>
      </p:sp>
      <p:pic>
        <p:nvPicPr>
          <p:cNvPr id="4" name="图片 3">
            <a:extLst>
              <a:ext uri="{FF2B5EF4-FFF2-40B4-BE49-F238E27FC236}">
                <a16:creationId xmlns:a16="http://schemas.microsoft.com/office/drawing/2014/main" id="{ABD94D57-0C7B-5242-AFBF-6B7D31F7C127}"/>
              </a:ext>
            </a:extLst>
          </p:cNvPr>
          <p:cNvPicPr>
            <a:picLocks noChangeAspect="1"/>
          </p:cNvPicPr>
          <p:nvPr/>
        </p:nvPicPr>
        <p:blipFill>
          <a:blip r:embed="rId2"/>
          <a:stretch>
            <a:fillRect/>
          </a:stretch>
        </p:blipFill>
        <p:spPr>
          <a:xfrm>
            <a:off x="0" y="1043708"/>
            <a:ext cx="5018314" cy="4305713"/>
          </a:xfrm>
          <a:prstGeom prst="rect">
            <a:avLst/>
          </a:prstGeom>
        </p:spPr>
      </p:pic>
      <p:pic>
        <p:nvPicPr>
          <p:cNvPr id="5" name="图片 4">
            <a:extLst>
              <a:ext uri="{FF2B5EF4-FFF2-40B4-BE49-F238E27FC236}">
                <a16:creationId xmlns:a16="http://schemas.microsoft.com/office/drawing/2014/main" id="{6E96AB84-D7FF-9B43-9FE3-7208A3CD8020}"/>
              </a:ext>
            </a:extLst>
          </p:cNvPr>
          <p:cNvPicPr>
            <a:picLocks noChangeAspect="1"/>
          </p:cNvPicPr>
          <p:nvPr/>
        </p:nvPicPr>
        <p:blipFill>
          <a:blip r:embed="rId3"/>
          <a:stretch>
            <a:fillRect/>
          </a:stretch>
        </p:blipFill>
        <p:spPr>
          <a:xfrm>
            <a:off x="5382615" y="1043708"/>
            <a:ext cx="5082185" cy="3374571"/>
          </a:xfrm>
          <a:prstGeom prst="rect">
            <a:avLst/>
          </a:prstGeom>
        </p:spPr>
      </p:pic>
      <p:sp>
        <p:nvSpPr>
          <p:cNvPr id="6" name="内容占位符 2">
            <a:extLst>
              <a:ext uri="{FF2B5EF4-FFF2-40B4-BE49-F238E27FC236}">
                <a16:creationId xmlns:a16="http://schemas.microsoft.com/office/drawing/2014/main" id="{24C23263-AEE1-2949-ACED-7EF742FFE550}"/>
              </a:ext>
            </a:extLst>
          </p:cNvPr>
          <p:cNvSpPr txBox="1">
            <a:spLocks/>
          </p:cNvSpPr>
          <p:nvPr/>
        </p:nvSpPr>
        <p:spPr bwMode="auto">
          <a:xfrm>
            <a:off x="6361607" y="5022849"/>
            <a:ext cx="3124199"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0" rtl="0" eaLnBrk="0" fontAlgn="base" hangingPunct="0">
              <a:spcBef>
                <a:spcPct val="20000"/>
              </a:spcBef>
              <a:spcAft>
                <a:spcPct val="0"/>
              </a:spcAft>
              <a:buClr>
                <a:schemeClr val="accent1"/>
              </a:buClr>
              <a:buFont typeface="Wingdings" pitchFamily="2" charset="2"/>
              <a:buChar char="u"/>
              <a:defRPr sz="2800" b="1" kern="1200">
                <a:solidFill>
                  <a:schemeClr val="tx1"/>
                </a:solidFill>
                <a:latin typeface="+mn-lt"/>
                <a:ea typeface="+mn-ea"/>
                <a:cs typeface="+mn-cs"/>
                <a:sym typeface="Verdana" panose="020B0604030504040204" pitchFamily="34" charset="0"/>
              </a:defRPr>
            </a:lvl1pPr>
            <a:lvl2pPr marL="742950" indent="-285750" algn="l" defTabSz="0" rtl="0" eaLnBrk="0" fontAlgn="base" hangingPunct="0">
              <a:spcBef>
                <a:spcPct val="20000"/>
              </a:spcBef>
              <a:spcAft>
                <a:spcPct val="0"/>
              </a:spcAft>
              <a:buClr>
                <a:schemeClr val="tx2"/>
              </a:buClr>
              <a:buSzPct val="60000"/>
              <a:buFont typeface="Wingdings" pitchFamily="2" charset="2"/>
              <a:buChar char="n"/>
              <a:defRPr sz="2400" b="1" kern="1200">
                <a:solidFill>
                  <a:schemeClr val="tx1"/>
                </a:solidFill>
                <a:latin typeface="+mn-lt"/>
                <a:ea typeface="+mn-ea"/>
                <a:cs typeface="+mn-cs"/>
                <a:sym typeface="Verdana" panose="020B0604030504040204" pitchFamily="34" charset="0"/>
              </a:defRPr>
            </a:lvl2pPr>
            <a:lvl3pPr marL="1143000" indent="-228600" algn="l" defTabSz="0" rtl="0" eaLnBrk="0" fontAlgn="base" hangingPunct="0">
              <a:spcBef>
                <a:spcPct val="20000"/>
              </a:spcBef>
              <a:spcAft>
                <a:spcPct val="0"/>
              </a:spcAft>
              <a:buClr>
                <a:schemeClr val="folHlink"/>
              </a:buClr>
              <a:buSzPct val="60000"/>
              <a:buFont typeface="Wingdings" pitchFamily="2" charset="2"/>
              <a:buChar char="n"/>
              <a:defRPr sz="2400" b="1" kern="1200">
                <a:solidFill>
                  <a:schemeClr val="tx1"/>
                </a:solidFill>
                <a:latin typeface="+mn-lt"/>
                <a:ea typeface="+mn-ea"/>
                <a:cs typeface="+mn-cs"/>
                <a:sym typeface="Verdana" panose="020B0604030504040204" pitchFamily="34" charset="0"/>
              </a:defRPr>
            </a:lvl3pPr>
            <a:lvl4pPr marL="1600200" indent="-228600" algn="l" defTabSz="0" rtl="0" eaLnBrk="0" fontAlgn="base" hangingPunct="0">
              <a:spcBef>
                <a:spcPct val="20000"/>
              </a:spcBef>
              <a:spcAft>
                <a:spcPct val="0"/>
              </a:spcAft>
              <a:buClr>
                <a:schemeClr val="tx1"/>
              </a:buClr>
              <a:buSzPct val="60000"/>
              <a:buFont typeface="Wingdings" pitchFamily="2" charset="2"/>
              <a:buChar char="n"/>
              <a:defRPr sz="2000" b="1" kern="1200">
                <a:solidFill>
                  <a:schemeClr val="tx1"/>
                </a:solidFill>
                <a:latin typeface="+mn-lt"/>
                <a:ea typeface="+mn-ea"/>
                <a:cs typeface="+mn-cs"/>
                <a:sym typeface="Verdana" panose="020B0604030504040204" pitchFamily="34" charset="0"/>
              </a:defRPr>
            </a:lvl4pPr>
            <a:lvl5pPr marL="2057400" indent="-228600" algn="l" defTabSz="0" rtl="0" eaLnBrk="0" fontAlgn="base" hangingPunct="0">
              <a:spcBef>
                <a:spcPct val="20000"/>
              </a:spcBef>
              <a:spcAft>
                <a:spcPct val="0"/>
              </a:spcAft>
              <a:buClr>
                <a:schemeClr val="hlink"/>
              </a:buClr>
              <a:buSzPct val="60000"/>
              <a:buFont typeface="Wingdings" pitchFamily="2" charset="2"/>
              <a:buChar char="n"/>
              <a:defRPr sz="2000" b="1" kern="1200">
                <a:solidFill>
                  <a:schemeClr val="tx1"/>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kumimoji="1" lang="en-US" altLang="zh-CN" dirty="0"/>
          </a:p>
          <a:p>
            <a:pPr marL="0" indent="0">
              <a:buFont typeface="Wingdings" pitchFamily="2" charset="2"/>
              <a:buNone/>
            </a:pPr>
            <a:r>
              <a:rPr kumimoji="1" lang="zh-CN" altLang="en-US" dirty="0"/>
              <a:t>救死扶伤</a:t>
            </a:r>
            <a:endParaRPr kumimoji="1" lang="en-US" altLang="zh-CN" dirty="0"/>
          </a:p>
        </p:txBody>
      </p:sp>
    </p:spTree>
    <p:extLst>
      <p:ext uri="{BB962C8B-B14F-4D97-AF65-F5344CB8AC3E}">
        <p14:creationId xmlns:p14="http://schemas.microsoft.com/office/powerpoint/2010/main" val="99650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D4DFAC-473F-274B-BFF5-0EAA1F93E61C}"/>
              </a:ext>
            </a:extLst>
          </p:cNvPr>
          <p:cNvSpPr>
            <a:spLocks noGrp="1"/>
          </p:cNvSpPr>
          <p:nvPr>
            <p:ph type="title"/>
          </p:nvPr>
        </p:nvSpPr>
        <p:spPr>
          <a:xfrm>
            <a:off x="1625600" y="381000"/>
            <a:ext cx="8839200" cy="533400"/>
          </a:xfrm>
        </p:spPr>
        <p:txBody>
          <a:bodyPr/>
          <a:lstStyle/>
          <a:p>
            <a:r>
              <a:rPr kumimoji="1" lang="zh-CN" altLang="en-US" dirty="0"/>
              <a:t>职业道德的特征：</a:t>
            </a:r>
          </a:p>
        </p:txBody>
      </p:sp>
      <p:graphicFrame>
        <p:nvGraphicFramePr>
          <p:cNvPr id="15" name="内容占位符 14">
            <a:extLst>
              <a:ext uri="{FF2B5EF4-FFF2-40B4-BE49-F238E27FC236}">
                <a16:creationId xmlns:a16="http://schemas.microsoft.com/office/drawing/2014/main" id="{444AF842-53EA-1D4F-B911-3935C97FF7A0}"/>
              </a:ext>
            </a:extLst>
          </p:cNvPr>
          <p:cNvGraphicFramePr>
            <a:graphicFrameLocks noGrp="1"/>
          </p:cNvGraphicFramePr>
          <p:nvPr>
            <p:ph idx="1"/>
            <p:extLst>
              <p:ext uri="{D42A27DB-BD31-4B8C-83A1-F6EECF244321}">
                <p14:modId xmlns:p14="http://schemas.microsoft.com/office/powerpoint/2010/main" val="560933953"/>
              </p:ext>
            </p:extLst>
          </p:nvPr>
        </p:nvGraphicFramePr>
        <p:xfrm>
          <a:off x="798285" y="1161141"/>
          <a:ext cx="9956801" cy="526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92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78FBAFE9-A84F-7744-84BF-5226E17DAEE5}"/>
              </a:ext>
            </a:extLst>
          </p:cNvPr>
          <p:cNvGraphicFramePr/>
          <p:nvPr>
            <p:extLst>
              <p:ext uri="{D42A27DB-BD31-4B8C-83A1-F6EECF244321}">
                <p14:modId xmlns:p14="http://schemas.microsoft.com/office/powerpoint/2010/main" val="2116333422"/>
              </p:ext>
            </p:extLst>
          </p:nvPr>
        </p:nvGraphicFramePr>
        <p:xfrm>
          <a:off x="3212194" y="1262745"/>
          <a:ext cx="7499350" cy="4601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a:extLst>
              <a:ext uri="{FF2B5EF4-FFF2-40B4-BE49-F238E27FC236}">
                <a16:creationId xmlns:a16="http://schemas.microsoft.com/office/drawing/2014/main" id="{8E93068C-BD69-764C-80E6-0A6963BB581D}"/>
              </a:ext>
            </a:extLst>
          </p:cNvPr>
          <p:cNvSpPr txBox="1"/>
          <p:nvPr/>
        </p:nvSpPr>
        <p:spPr>
          <a:xfrm>
            <a:off x="566057" y="1494974"/>
            <a:ext cx="4470400" cy="707886"/>
          </a:xfrm>
          <a:prstGeom prst="rect">
            <a:avLst/>
          </a:prstGeom>
          <a:noFill/>
        </p:spPr>
        <p:txBody>
          <a:bodyPr wrap="square" rtlCol="0">
            <a:spAutoFit/>
          </a:bodyPr>
          <a:lstStyle/>
          <a:p>
            <a:r>
              <a:rPr kumimoji="1" lang="zh-CN" altLang="en-US" sz="4000" dirty="0">
                <a:solidFill>
                  <a:srgbClr val="080511"/>
                </a:solidFill>
              </a:rPr>
              <a:t>职业道德的功能：</a:t>
            </a:r>
          </a:p>
        </p:txBody>
      </p:sp>
    </p:spTree>
    <p:extLst>
      <p:ext uri="{BB962C8B-B14F-4D97-AF65-F5344CB8AC3E}">
        <p14:creationId xmlns:p14="http://schemas.microsoft.com/office/powerpoint/2010/main" val="190299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C6F85F-B11E-AF4F-9675-8EA7160CBE32}"/>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D563DC45-1F4D-5741-A1CD-A5045BD95E43}"/>
              </a:ext>
            </a:extLst>
          </p:cNvPr>
          <p:cNvSpPr>
            <a:spLocks noGrp="1"/>
          </p:cNvSpPr>
          <p:nvPr>
            <p:ph idx="1"/>
          </p:nvPr>
        </p:nvSpPr>
        <p:spPr>
          <a:xfrm>
            <a:off x="508000" y="1066800"/>
            <a:ext cx="10116457" cy="5257800"/>
          </a:xfrm>
        </p:spPr>
        <p:txBody>
          <a:bodyPr/>
          <a:lstStyle/>
          <a:p>
            <a:r>
              <a:rPr lang="zh-CN" altLang="zh-CN" dirty="0">
                <a:solidFill>
                  <a:srgbClr val="333389"/>
                </a:solidFill>
                <a:latin typeface="Arial" panose="020B0604020202020204" pitchFamily="34" charset="0"/>
                <a:ea typeface="宋体" panose="02010600030101010101" pitchFamily="2" charset="-122"/>
              </a:rPr>
              <a:t>会计职业道德的概念</a:t>
            </a:r>
            <a:endParaRPr lang="en-US" altLang="zh-CN" dirty="0">
              <a:solidFill>
                <a:srgbClr val="333389"/>
              </a:solidFill>
              <a:latin typeface="Arial" panose="020B0604020202020204" pitchFamily="34" charset="0"/>
              <a:ea typeface="宋体" panose="02010600030101010101" pitchFamily="2" charset="-122"/>
            </a:endParaRPr>
          </a:p>
          <a:p>
            <a:endParaRPr kumimoji="1" lang="en-US" altLang="zh-CN" dirty="0">
              <a:solidFill>
                <a:srgbClr val="333389"/>
              </a:solidFill>
              <a:latin typeface="Arial" panose="020B0604020202020204" pitchFamily="34" charset="0"/>
              <a:ea typeface="宋体" panose="02010600030101010101" pitchFamily="2" charset="-122"/>
            </a:endParaRPr>
          </a:p>
          <a:p>
            <a:r>
              <a:rPr lang="zh-CN" altLang="en-US" b="0" dirty="0"/>
              <a:t>会计</a:t>
            </a:r>
            <a:r>
              <a:rPr lang="zh-CN" altLang="en-US" b="0" dirty="0">
                <a:hlinkClick r:id="rId2"/>
              </a:rPr>
              <a:t>职业道德</a:t>
            </a:r>
            <a:r>
              <a:rPr lang="zh-CN" altLang="en-US" b="0" dirty="0"/>
              <a:t>是指在会计职业活动中应当遵循的、体现会计职业特征的、调整会计职业关系的各种经济关系的职业行为准则和规范。</a:t>
            </a:r>
            <a:endParaRPr kumimoji="1" lang="zh-CN" altLang="en-US" dirty="0"/>
          </a:p>
        </p:txBody>
      </p:sp>
      <p:pic>
        <p:nvPicPr>
          <p:cNvPr id="4" name="图片 3">
            <a:extLst>
              <a:ext uri="{FF2B5EF4-FFF2-40B4-BE49-F238E27FC236}">
                <a16:creationId xmlns:a16="http://schemas.microsoft.com/office/drawing/2014/main" id="{A8836DD4-98D2-8144-9FD2-AB01B37434AE}"/>
              </a:ext>
            </a:extLst>
          </p:cNvPr>
          <p:cNvPicPr>
            <a:picLocks noChangeAspect="1"/>
          </p:cNvPicPr>
          <p:nvPr/>
        </p:nvPicPr>
        <p:blipFill>
          <a:blip r:embed="rId3"/>
          <a:stretch>
            <a:fillRect/>
          </a:stretch>
        </p:blipFill>
        <p:spPr>
          <a:xfrm>
            <a:off x="5210629" y="3367314"/>
            <a:ext cx="4093029" cy="2837542"/>
          </a:xfrm>
          <a:prstGeom prst="rect">
            <a:avLst/>
          </a:prstGeom>
        </p:spPr>
      </p:pic>
    </p:spTree>
    <p:extLst>
      <p:ext uri="{BB962C8B-B14F-4D97-AF65-F5344CB8AC3E}">
        <p14:creationId xmlns:p14="http://schemas.microsoft.com/office/powerpoint/2010/main" val="65889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3">
            <a:extLst>
              <a:ext uri="{FF2B5EF4-FFF2-40B4-BE49-F238E27FC236}">
                <a16:creationId xmlns:a16="http://schemas.microsoft.com/office/drawing/2014/main" id="{9630E90F-E4A2-5245-95F0-376463963D5C}"/>
              </a:ext>
            </a:extLst>
          </p:cNvPr>
          <p:cNvSpPr txBox="1">
            <a:spLocks noChangeArrowheads="1"/>
          </p:cNvSpPr>
          <p:nvPr/>
        </p:nvSpPr>
        <p:spPr bwMode="auto">
          <a:xfrm>
            <a:off x="2208213" y="998141"/>
            <a:ext cx="78486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第二节　会计职业道德规范的主要内容</a:t>
            </a:r>
            <a:endParaRPr kumimoji="0" lang="zh-CN" altLang="zh-CN" sz="3200" b="0"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zh-CN" altLang="zh-CN" sz="1800" b="0"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1800" b="0"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p:txBody>
      </p:sp>
      <p:sp>
        <p:nvSpPr>
          <p:cNvPr id="11266" name="Text Box 4">
            <a:extLst>
              <a:ext uri="{FF2B5EF4-FFF2-40B4-BE49-F238E27FC236}">
                <a16:creationId xmlns:a16="http://schemas.microsoft.com/office/drawing/2014/main" id="{F8F316C8-735C-724A-B63E-CAADE3A05306}"/>
              </a:ext>
            </a:extLst>
          </p:cNvPr>
          <p:cNvSpPr txBox="1">
            <a:spLocks noChangeArrowheads="1"/>
          </p:cNvSpPr>
          <p:nvPr/>
        </p:nvSpPr>
        <p:spPr bwMode="auto">
          <a:xfrm>
            <a:off x="2208213" y="2492376"/>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a:ln>
                <a:noFill/>
              </a:ln>
              <a:solidFill>
                <a:srgbClr val="333389"/>
              </a:solidFill>
              <a:effectLst/>
              <a:uLnTx/>
              <a:uFillTx/>
              <a:latin typeface="Arial" panose="020B0604020202020204" pitchFamily="34" charset="0"/>
              <a:ea typeface="宋体" panose="02010600030101010101" pitchFamily="2" charset="-122"/>
              <a:cs typeface="Verdana"/>
            </a:endParaRPr>
          </a:p>
        </p:txBody>
      </p:sp>
      <p:sp>
        <p:nvSpPr>
          <p:cNvPr id="11267" name="Text Box 5">
            <a:extLst>
              <a:ext uri="{FF2B5EF4-FFF2-40B4-BE49-F238E27FC236}">
                <a16:creationId xmlns:a16="http://schemas.microsoft.com/office/drawing/2014/main" id="{2C3F5902-7048-9040-89FB-711E32A98E0B}"/>
              </a:ext>
            </a:extLst>
          </p:cNvPr>
          <p:cNvSpPr txBox="1">
            <a:spLocks noChangeArrowheads="1"/>
          </p:cNvSpPr>
          <p:nvPr/>
        </p:nvSpPr>
        <p:spPr bwMode="auto">
          <a:xfrm>
            <a:off x="5355771" y="1562497"/>
            <a:ext cx="561702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会计职业道德规范的主要内容</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r>
              <a:rPr kumimoji="0" lang="zh-CN" altLang="en-US"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a:t>
            </a:r>
            <a:endParaRPr kumimoji="0" lang="en-US"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lang="zh-CN" altLang="en-US" sz="3200" b="1" dirty="0">
                <a:solidFill>
                  <a:srgbClr val="333389"/>
                </a:solidFill>
                <a:cs typeface="Verdana"/>
              </a:rPr>
              <a:t>  </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爱岗敬业、诚实守信</a:t>
            </a:r>
            <a:endParaRPr kumimoji="0" lang="en-US"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廉洁自律、客观公正</a:t>
            </a:r>
            <a:endParaRPr kumimoji="0" lang="en-US"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坚持准则、提高技能</a:t>
            </a:r>
            <a:endParaRPr kumimoji="0" lang="en-US"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  </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参与管理</a:t>
            </a:r>
            <a:r>
              <a:rPr kumimoji="0" lang="zh-CN" altLang="en-US"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a:t>
            </a:r>
            <a: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t>强化服务</a:t>
            </a: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br>
              <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rPr>
            </a:br>
            <a:endParaRPr kumimoji="0" lang="zh-CN" altLang="zh-CN" sz="3200" b="1" i="0" u="none" strike="noStrike" kern="1200" cap="none" spc="0" normalizeH="0" baseline="0" noProof="0" dirty="0">
              <a:ln>
                <a:noFill/>
              </a:ln>
              <a:solidFill>
                <a:srgbClr val="333389"/>
              </a:solidFill>
              <a:effectLst/>
              <a:uLnTx/>
              <a:uFillTx/>
              <a:latin typeface="Arial" panose="020B0604020202020204" pitchFamily="34" charset="0"/>
              <a:ea typeface="宋体" panose="02010600030101010101" pitchFamily="2" charset="-122"/>
              <a:cs typeface="Verdana"/>
            </a:endParaRPr>
          </a:p>
        </p:txBody>
      </p:sp>
      <p:pic>
        <p:nvPicPr>
          <p:cNvPr id="2" name="图片 1">
            <a:extLst>
              <a:ext uri="{FF2B5EF4-FFF2-40B4-BE49-F238E27FC236}">
                <a16:creationId xmlns:a16="http://schemas.microsoft.com/office/drawing/2014/main" id="{2C3ECECA-9C9A-F243-AF5A-941CCBEE5409}"/>
              </a:ext>
            </a:extLst>
          </p:cNvPr>
          <p:cNvPicPr>
            <a:picLocks noChangeAspect="1"/>
          </p:cNvPicPr>
          <p:nvPr/>
        </p:nvPicPr>
        <p:blipFill>
          <a:blip r:embed="rId2"/>
          <a:stretch>
            <a:fillRect/>
          </a:stretch>
        </p:blipFill>
        <p:spPr>
          <a:xfrm>
            <a:off x="235764" y="1761332"/>
            <a:ext cx="4787498" cy="4230487"/>
          </a:xfrm>
          <a:prstGeom prst="rect">
            <a:avLst/>
          </a:prstGeom>
        </p:spPr>
      </p:pic>
      <p:sp>
        <p:nvSpPr>
          <p:cNvPr id="3" name="椭圆形标注 2">
            <a:extLst>
              <a:ext uri="{FF2B5EF4-FFF2-40B4-BE49-F238E27FC236}">
                <a16:creationId xmlns:a16="http://schemas.microsoft.com/office/drawing/2014/main" id="{6EC4F479-19E0-6147-99AE-05EF969B00B5}"/>
              </a:ext>
            </a:extLst>
          </p:cNvPr>
          <p:cNvSpPr/>
          <p:nvPr/>
        </p:nvSpPr>
        <p:spPr bwMode="auto">
          <a:xfrm>
            <a:off x="6413553" y="191009"/>
            <a:ext cx="5615709" cy="2742975"/>
          </a:xfrm>
          <a:prstGeom prst="wedgeEllipseCallout">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zh-CN" altLang="en-US" sz="32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会计职业道德的内容是社会主义核心价值观的具体的表现</a:t>
            </a:r>
          </a:p>
        </p:txBody>
      </p:sp>
    </p:spTree>
    <p:extLst>
      <p:ext uri="{BB962C8B-B14F-4D97-AF65-F5344CB8AC3E}">
        <p14:creationId xmlns:p14="http://schemas.microsoft.com/office/powerpoint/2010/main" val="466937689"/>
      </p:ext>
    </p:extLst>
  </p:cSld>
  <p:clrMapOvr>
    <a:masterClrMapping/>
  </p:clrMapOvr>
</p:sld>
</file>

<file path=ppt/theme/theme1.xml><?xml version="1.0" encoding="utf-8"?>
<a:theme xmlns:a="http://schemas.openxmlformats.org/drawingml/2006/main" name="148TGp_industry_light">
  <a:themeElements>
    <a:clrScheme name="">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fontScheme name="148TGp_industry_light">
      <a:majorFont>
        <a:latin typeface="Verdana"/>
        <a:ea typeface="Verdana"/>
        <a:cs typeface="Verdana"/>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2154</Words>
  <Application>Microsoft Macintosh PowerPoint</Application>
  <PresentationFormat>宽屏</PresentationFormat>
  <Paragraphs>79</Paragraphs>
  <Slides>31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Gulim</vt:lpstr>
      <vt:lpstr>Songti SC</vt:lpstr>
      <vt:lpstr>宋体</vt:lpstr>
      <vt:lpstr>等线</vt:lpstr>
      <vt:lpstr>黑体</vt:lpstr>
      <vt:lpstr>Arial</vt:lpstr>
      <vt:lpstr>Times New Roman</vt:lpstr>
      <vt:lpstr>Verdana</vt:lpstr>
      <vt:lpstr>Wingdings</vt:lpstr>
      <vt:lpstr>148TGp_industry_light</vt:lpstr>
      <vt:lpstr>PowerPoint 演示文稿</vt:lpstr>
      <vt:lpstr>PowerPoint 演示文稿</vt:lpstr>
      <vt:lpstr>PowerPoint 演示文稿</vt:lpstr>
      <vt:lpstr>PowerPoint 演示文稿</vt:lpstr>
      <vt:lpstr>PowerPoint 演示文稿</vt:lpstr>
      <vt:lpstr>职业道德的特征：</vt:lpstr>
      <vt:lpstr>PowerPoint 演示文稿</vt:lpstr>
      <vt:lpstr>PowerPoint 演示文稿</vt:lpstr>
      <vt:lpstr>PowerPoint 演示文稿</vt:lpstr>
      <vt:lpstr>PowerPoint 演示文稿</vt:lpstr>
      <vt:lpstr>PowerPoint 演示文稿</vt:lpstr>
      <vt:lpstr>PowerPoint 演示文稿</vt:lpstr>
      <vt:lpstr>案例分析：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A2837</cp:lastModifiedBy>
  <cp:revision>10</cp:revision>
  <cp:lastPrinted>2020-08-11T17:37:49Z</cp:lastPrinted>
  <dcterms:created xsi:type="dcterms:W3CDTF">2018-12-03T07:24:46Z</dcterms:created>
  <dcterms:modified xsi:type="dcterms:W3CDTF">2020-08-12T02:08:29Z</dcterms:modified>
</cp:coreProperties>
</file>