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10"/>
  </p:notesMasterIdLst>
  <p:handoutMasterIdLst>
    <p:handoutMasterId r:id="rId21"/>
  </p:handoutMasterIdLst>
  <p:sldIdLst>
    <p:sldId id="367" r:id="rId4"/>
    <p:sldId id="464" r:id="rId5"/>
    <p:sldId id="465" r:id="rId6"/>
    <p:sldId id="368" r:id="rId7"/>
    <p:sldId id="369" r:id="rId8"/>
    <p:sldId id="370" r:id="rId9"/>
    <p:sldId id="599" r:id="rId11"/>
    <p:sldId id="601" r:id="rId12"/>
    <p:sldId id="373" r:id="rId13"/>
    <p:sldId id="374" r:id="rId14"/>
    <p:sldId id="375" r:id="rId15"/>
    <p:sldId id="461" r:id="rId16"/>
    <p:sldId id="600" r:id="rId17"/>
    <p:sldId id="379" r:id="rId18"/>
    <p:sldId id="497" r:id="rId19"/>
    <p:sldId id="498" r:id="rId20"/>
  </p:sldIdLst>
  <p:sldSz cx="9144000" cy="6858000" type="screen4x3"/>
  <p:notesSz cx="6858000" cy="9144000"/>
  <p:defaultTextStyle>
    <a:defPPr>
      <a:defRPr lang="zh-CN"/>
    </a:defPPr>
    <a:lvl1pPr marL="0" lvl="0" indent="0" algn="ctr" defTabSz="914400" rtl="0" eaLnBrk="0" fontAlgn="base" latinLnBrk="0" hangingPunct="0">
      <a:lnSpc>
        <a:spcPct val="100000"/>
      </a:lnSpc>
      <a:spcBef>
        <a:spcPct val="20000"/>
      </a:spcBef>
      <a:spcAft>
        <a:spcPct val="0"/>
      </a:spcAft>
      <a:buNone/>
      <a:defRPr sz="3200" b="1" i="0" u="none" kern="1200" baseline="0">
        <a:solidFill>
          <a:schemeClr val="tx1"/>
        </a:solidFill>
        <a:latin typeface="Times New Roman" panose="02020603050405020304" charset="0"/>
        <a:ea typeface="宋体" panose="02010600030101010101" pitchFamily="2" charset="-122"/>
        <a:cs typeface="+mn-cs"/>
      </a:defRPr>
    </a:lvl1pPr>
    <a:lvl2pPr marL="457200" lvl="1" indent="0" algn="ctr" defTabSz="914400" rtl="0" eaLnBrk="0" fontAlgn="base" latinLnBrk="0" hangingPunct="0">
      <a:lnSpc>
        <a:spcPct val="100000"/>
      </a:lnSpc>
      <a:spcBef>
        <a:spcPct val="20000"/>
      </a:spcBef>
      <a:spcAft>
        <a:spcPct val="0"/>
      </a:spcAft>
      <a:buNone/>
      <a:defRPr sz="3200" b="1" i="0" u="none" kern="1200" baseline="0">
        <a:solidFill>
          <a:schemeClr val="tx1"/>
        </a:solidFill>
        <a:latin typeface="Times New Roman" panose="02020603050405020304" charset="0"/>
        <a:ea typeface="宋体" panose="02010600030101010101" pitchFamily="2" charset="-122"/>
        <a:cs typeface="+mn-cs"/>
      </a:defRPr>
    </a:lvl2pPr>
    <a:lvl3pPr marL="914400" lvl="2" indent="0" algn="ctr" defTabSz="914400" rtl="0" eaLnBrk="0" fontAlgn="base" latinLnBrk="0" hangingPunct="0">
      <a:lnSpc>
        <a:spcPct val="100000"/>
      </a:lnSpc>
      <a:spcBef>
        <a:spcPct val="20000"/>
      </a:spcBef>
      <a:spcAft>
        <a:spcPct val="0"/>
      </a:spcAft>
      <a:buNone/>
      <a:defRPr sz="3200" b="1" i="0" u="none" kern="1200" baseline="0">
        <a:solidFill>
          <a:schemeClr val="tx1"/>
        </a:solidFill>
        <a:latin typeface="Times New Roman" panose="02020603050405020304" charset="0"/>
        <a:ea typeface="宋体" panose="02010600030101010101" pitchFamily="2" charset="-122"/>
        <a:cs typeface="+mn-cs"/>
      </a:defRPr>
    </a:lvl3pPr>
    <a:lvl4pPr marL="1371600" lvl="3" indent="0" algn="ctr" defTabSz="914400" rtl="0" eaLnBrk="0" fontAlgn="base" latinLnBrk="0" hangingPunct="0">
      <a:lnSpc>
        <a:spcPct val="100000"/>
      </a:lnSpc>
      <a:spcBef>
        <a:spcPct val="20000"/>
      </a:spcBef>
      <a:spcAft>
        <a:spcPct val="0"/>
      </a:spcAft>
      <a:buNone/>
      <a:defRPr sz="3200" b="1" i="0" u="none" kern="1200" baseline="0">
        <a:solidFill>
          <a:schemeClr val="tx1"/>
        </a:solidFill>
        <a:latin typeface="Times New Roman" panose="02020603050405020304" charset="0"/>
        <a:ea typeface="宋体" panose="02010600030101010101" pitchFamily="2" charset="-122"/>
        <a:cs typeface="+mn-cs"/>
      </a:defRPr>
    </a:lvl4pPr>
    <a:lvl5pPr marL="1828800" lvl="4" indent="0" algn="ctr" defTabSz="914400" rtl="0" eaLnBrk="0" fontAlgn="base" latinLnBrk="0" hangingPunct="0">
      <a:lnSpc>
        <a:spcPct val="100000"/>
      </a:lnSpc>
      <a:spcBef>
        <a:spcPct val="20000"/>
      </a:spcBef>
      <a:spcAft>
        <a:spcPct val="0"/>
      </a:spcAft>
      <a:buNone/>
      <a:defRPr sz="3200" b="1" i="0" u="none" kern="1200" baseline="0">
        <a:solidFill>
          <a:schemeClr val="tx1"/>
        </a:solidFill>
        <a:latin typeface="Times New Roman" panose="02020603050405020304" charset="0"/>
        <a:ea typeface="宋体" panose="02010600030101010101" pitchFamily="2" charset="-122"/>
        <a:cs typeface="+mn-cs"/>
      </a:defRPr>
    </a:lvl5pPr>
    <a:lvl6pPr marL="2286000" lvl="5" indent="0" algn="ctr" defTabSz="914400" rtl="0" eaLnBrk="0" fontAlgn="base" latinLnBrk="0" hangingPunct="0">
      <a:lnSpc>
        <a:spcPct val="100000"/>
      </a:lnSpc>
      <a:spcBef>
        <a:spcPct val="20000"/>
      </a:spcBef>
      <a:spcAft>
        <a:spcPct val="0"/>
      </a:spcAft>
      <a:buNone/>
      <a:defRPr sz="3200" b="1" i="0" u="none" kern="1200" baseline="0">
        <a:solidFill>
          <a:schemeClr val="tx1"/>
        </a:solidFill>
        <a:latin typeface="Times New Roman" panose="02020603050405020304" charset="0"/>
        <a:ea typeface="宋体" panose="02010600030101010101" pitchFamily="2" charset="-122"/>
        <a:cs typeface="+mn-cs"/>
      </a:defRPr>
    </a:lvl6pPr>
    <a:lvl7pPr marL="2743200" lvl="6" indent="0" algn="ctr" defTabSz="914400" rtl="0" eaLnBrk="0" fontAlgn="base" latinLnBrk="0" hangingPunct="0">
      <a:lnSpc>
        <a:spcPct val="100000"/>
      </a:lnSpc>
      <a:spcBef>
        <a:spcPct val="20000"/>
      </a:spcBef>
      <a:spcAft>
        <a:spcPct val="0"/>
      </a:spcAft>
      <a:buNone/>
      <a:defRPr sz="3200" b="1" i="0" u="none" kern="1200" baseline="0">
        <a:solidFill>
          <a:schemeClr val="tx1"/>
        </a:solidFill>
        <a:latin typeface="Times New Roman" panose="02020603050405020304" charset="0"/>
        <a:ea typeface="宋体" panose="02010600030101010101" pitchFamily="2" charset="-122"/>
        <a:cs typeface="+mn-cs"/>
      </a:defRPr>
    </a:lvl7pPr>
    <a:lvl8pPr marL="3200400" lvl="7" indent="0" algn="ctr" defTabSz="914400" rtl="0" eaLnBrk="0" fontAlgn="base" latinLnBrk="0" hangingPunct="0">
      <a:lnSpc>
        <a:spcPct val="100000"/>
      </a:lnSpc>
      <a:spcBef>
        <a:spcPct val="20000"/>
      </a:spcBef>
      <a:spcAft>
        <a:spcPct val="0"/>
      </a:spcAft>
      <a:buNone/>
      <a:defRPr sz="3200" b="1" i="0" u="none" kern="1200" baseline="0">
        <a:solidFill>
          <a:schemeClr val="tx1"/>
        </a:solidFill>
        <a:latin typeface="Times New Roman" panose="02020603050405020304" charset="0"/>
        <a:ea typeface="宋体" panose="02010600030101010101" pitchFamily="2" charset="-122"/>
        <a:cs typeface="+mn-cs"/>
      </a:defRPr>
    </a:lvl8pPr>
    <a:lvl9pPr marL="3657600" lvl="8" indent="0" algn="ctr" defTabSz="914400" rtl="0" eaLnBrk="0" fontAlgn="base" latinLnBrk="0" hangingPunct="0">
      <a:lnSpc>
        <a:spcPct val="100000"/>
      </a:lnSpc>
      <a:spcBef>
        <a:spcPct val="20000"/>
      </a:spcBef>
      <a:spcAft>
        <a:spcPct val="0"/>
      </a:spcAft>
      <a:buNone/>
      <a:defRPr sz="3200" b="1" i="0" u="none" kern="1200" baseline="0">
        <a:solidFill>
          <a:schemeClr val="tx1"/>
        </a:solidFill>
        <a:latin typeface="Times New Roman" panose="0202060305040502030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xuan Zeng" initials="xZ" lastIdx="1" clrIdx="0"/>
  <p:cmAuthor id="2" name="ghs" initials="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2FDB2607-1784-4EEB-B798-7EB5836EED8A}">
        <p14:showMediaCtrls xmlns:p14="http://schemas.microsoft.com/office/powerpoint/2010/main" val="1"/>
      </p:ext>
    </p:extLst>
  </p:showPr>
  <p:clrMru>
    <a:srgbClr val="FFFFFF"/>
    <a:srgbClr val="FFFF00"/>
    <a:srgbClr val="E41908"/>
    <a:srgbClr val="9FB59F"/>
    <a:srgbClr val="A5C7D0"/>
    <a:srgbClr val="005364"/>
    <a:srgbClr val="F4FFF6"/>
    <a:srgbClr val="7EF6A0"/>
    <a:srgbClr val="70AD47"/>
    <a:srgbClr val="E1F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6"/>
    <p:restoredTop sz="90929"/>
  </p:normalViewPr>
  <p:slideViewPr>
    <p:cSldViewPr showGuides="1">
      <p:cViewPr>
        <p:scale>
          <a:sx n="50" d="100"/>
          <a:sy n="50" d="100"/>
        </p:scale>
        <p:origin x="-558" y="-576"/>
      </p:cViewPr>
      <p:guideLst>
        <p:guide orient="horz" pos="2962"/>
        <p:guide pos="217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8-12T23:46:09.678" idx="1">
    <p:pos x="10" y="10"/>
    <p:text/>
  </p:cm>
</p:cmLst>
</file>

<file path=ppt/drawings/_rels/vmlDrawing1.vml.rels><?xml version="1.0" encoding="UTF-8" standalone="yes"?>
<Relationships xmlns="http://schemas.openxmlformats.org/package/2006/relationships"><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3073"/>
          <p:cNvSpPr>
            <a:spLocks noGrp="1"/>
          </p:cNvSpPr>
          <p:nvPr>
            <p:ph type="hdr" sz="quarter"/>
          </p:nvPr>
        </p:nvSpPr>
        <p:spPr>
          <a:xfrm>
            <a:off x="0" y="0"/>
            <a:ext cx="2971800" cy="457200"/>
          </a:xfrm>
          <a:prstGeom prst="rect">
            <a:avLst/>
          </a:prstGeom>
          <a:noFill/>
          <a:ln w="9525">
            <a:noFill/>
          </a:ln>
        </p:spPr>
        <p:txBody>
          <a:bodyPr/>
          <a:p>
            <a:pPr lvl="0" eaLnBrk="1" hangingPunct="1"/>
            <a:endParaRPr lang="zh-CN" altLang="en-US" sz="1200" b="0" dirty="0"/>
          </a:p>
        </p:txBody>
      </p:sp>
      <p:sp>
        <p:nvSpPr>
          <p:cNvPr id="3075" name="日期占位符 3074"/>
          <p:cNvSpPr>
            <a:spLocks noGrp="1"/>
          </p:cNvSpPr>
          <p:nvPr>
            <p:ph type="dt" sz="quarter" idx="1"/>
          </p:nvPr>
        </p:nvSpPr>
        <p:spPr>
          <a:xfrm>
            <a:off x="3886200" y="0"/>
            <a:ext cx="2971800" cy="457200"/>
          </a:xfrm>
          <a:prstGeom prst="rect">
            <a:avLst/>
          </a:prstGeom>
          <a:noFill/>
          <a:ln w="9525">
            <a:noFill/>
          </a:ln>
        </p:spPr>
        <p:txBody>
          <a:bodyPr/>
          <a:p>
            <a:pPr lvl="0" algn="r" eaLnBrk="1" hangingPunct="1"/>
            <a:endParaRPr lang="zh-CN" altLang="en-US" sz="1200" b="0" dirty="0"/>
          </a:p>
        </p:txBody>
      </p:sp>
      <p:sp>
        <p:nvSpPr>
          <p:cNvPr id="3076" name="页脚占位符 3075"/>
          <p:cNvSpPr>
            <a:spLocks noGrp="1"/>
          </p:cNvSpPr>
          <p:nvPr>
            <p:ph type="ftr" sz="quarter" idx="2"/>
          </p:nvPr>
        </p:nvSpPr>
        <p:spPr>
          <a:xfrm>
            <a:off x="0" y="8686800"/>
            <a:ext cx="2971800" cy="457200"/>
          </a:xfrm>
          <a:prstGeom prst="rect">
            <a:avLst/>
          </a:prstGeom>
          <a:noFill/>
          <a:ln w="9525">
            <a:noFill/>
          </a:ln>
        </p:spPr>
        <p:txBody>
          <a:bodyPr anchor="b"/>
          <a:p>
            <a:pPr lvl="0" eaLnBrk="1" hangingPunct="1"/>
            <a:endParaRPr lang="zh-CN" altLang="en-US" sz="1200" b="0" dirty="0"/>
          </a:p>
        </p:txBody>
      </p:sp>
      <p:sp>
        <p:nvSpPr>
          <p:cNvPr id="3077" name="灯片编号占位符 3076"/>
          <p:cNvSpPr>
            <a:spLocks noGrp="1"/>
          </p:cNvSpPr>
          <p:nvPr>
            <p:ph type="sldNum" sz="quarter" idx="3"/>
          </p:nvPr>
        </p:nvSpPr>
        <p:spPr>
          <a:xfrm>
            <a:off x="3886200" y="8686800"/>
            <a:ext cx="2971800" cy="457200"/>
          </a:xfrm>
          <a:prstGeom prst="rect">
            <a:avLst/>
          </a:prstGeom>
          <a:noFill/>
          <a:ln w="9525">
            <a:noFill/>
          </a:ln>
        </p:spPr>
        <p:txBody>
          <a:bodyPr anchor="b"/>
          <a:p>
            <a:pPr lvl="0" algn="r" eaLnBrk="1" hangingPunct="1"/>
            <a:fld id="{9A0DB2DC-4C9A-4742-B13C-FB6460FD3503}" type="slidenum">
              <a:rPr lang="zh-CN" altLang="en-US" sz="1200" b="0" dirty="0"/>
            </a:fld>
            <a:endParaRPr lang="zh-CN" altLang="en-US" sz="1200" b="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74082" name="页眉占位符 174081"/>
          <p:cNvSpPr>
            <a:spLocks noGrp="1"/>
          </p:cNvSpPr>
          <p:nvPr>
            <p:ph type="hdr" sz="quarter"/>
          </p:nvPr>
        </p:nvSpPr>
        <p:spPr>
          <a:xfrm>
            <a:off x="0" y="0"/>
            <a:ext cx="2971800" cy="457200"/>
          </a:xfrm>
          <a:prstGeom prst="rect">
            <a:avLst/>
          </a:prstGeom>
          <a:noFill/>
          <a:ln w="9525">
            <a:noFill/>
          </a:ln>
        </p:spPr>
        <p:txBody>
          <a:bodyPr/>
          <a:p>
            <a:pPr lvl="0" eaLnBrk="1" hangingPunct="1">
              <a:lnSpc>
                <a:spcPct val="70000"/>
              </a:lnSpc>
              <a:spcBef>
                <a:spcPct val="20000"/>
              </a:spcBef>
              <a:buClr>
                <a:schemeClr val="tx2"/>
              </a:buClr>
            </a:pPr>
            <a:endParaRPr lang="zh-CN" altLang="en-US" sz="1200" b="1" dirty="0">
              <a:latin typeface="黑体" panose="02010609060101010101" pitchFamily="2" charset="-122"/>
              <a:ea typeface="黑体" panose="02010609060101010101" pitchFamily="2" charset="-122"/>
            </a:endParaRPr>
          </a:p>
        </p:txBody>
      </p:sp>
      <p:sp>
        <p:nvSpPr>
          <p:cNvPr id="174083" name="日期占位符 174082"/>
          <p:cNvSpPr>
            <a:spLocks noGrp="1"/>
          </p:cNvSpPr>
          <p:nvPr>
            <p:ph type="dt" idx="1"/>
          </p:nvPr>
        </p:nvSpPr>
        <p:spPr>
          <a:xfrm>
            <a:off x="3886200" y="0"/>
            <a:ext cx="2971800" cy="457200"/>
          </a:xfrm>
          <a:prstGeom prst="rect">
            <a:avLst/>
          </a:prstGeom>
          <a:noFill/>
          <a:ln w="9525">
            <a:noFill/>
          </a:ln>
        </p:spPr>
        <p:txBody>
          <a:bodyPr/>
          <a:p>
            <a:pPr lvl="0" algn="r" eaLnBrk="1" hangingPunct="1">
              <a:lnSpc>
                <a:spcPct val="70000"/>
              </a:lnSpc>
              <a:spcBef>
                <a:spcPct val="20000"/>
              </a:spcBef>
              <a:buClr>
                <a:schemeClr val="tx2"/>
              </a:buClr>
            </a:pPr>
            <a:endParaRPr lang="zh-CN" altLang="en-US" sz="1200" b="1" dirty="0">
              <a:latin typeface="黑体" panose="02010609060101010101" pitchFamily="2" charset="-122"/>
              <a:ea typeface="黑体" panose="02010609060101010101" pitchFamily="2" charset="-122"/>
            </a:endParaRPr>
          </a:p>
        </p:txBody>
      </p:sp>
      <p:sp>
        <p:nvSpPr>
          <p:cNvPr id="174084" name="幻灯片图像占位符 174083"/>
          <p:cNvSpPr>
            <a:spLocks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174085" name="文本占位符 174084"/>
          <p:cNvSpPr>
            <a:spLocks noGrp="1"/>
          </p:cNvSpPr>
          <p:nvPr>
            <p:ph type="body" sz="quarter" idx="3"/>
          </p:nvPr>
        </p:nvSpPr>
        <p:spPr>
          <a:xfrm>
            <a:off x="914400" y="4343400"/>
            <a:ext cx="5029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74086" name="页脚占位符 174085"/>
          <p:cNvSpPr>
            <a:spLocks noGrp="1"/>
          </p:cNvSpPr>
          <p:nvPr>
            <p:ph type="ftr" sz="quarter" idx="4"/>
          </p:nvPr>
        </p:nvSpPr>
        <p:spPr>
          <a:xfrm>
            <a:off x="0" y="8686800"/>
            <a:ext cx="2971800" cy="457200"/>
          </a:xfrm>
          <a:prstGeom prst="rect">
            <a:avLst/>
          </a:prstGeom>
          <a:noFill/>
          <a:ln w="9525">
            <a:noFill/>
          </a:ln>
        </p:spPr>
        <p:txBody>
          <a:bodyPr anchor="b"/>
          <a:p>
            <a:pPr lvl="0" eaLnBrk="1" hangingPunct="1">
              <a:lnSpc>
                <a:spcPct val="70000"/>
              </a:lnSpc>
              <a:spcBef>
                <a:spcPct val="20000"/>
              </a:spcBef>
              <a:buClr>
                <a:schemeClr val="tx2"/>
              </a:buClr>
            </a:pPr>
            <a:endParaRPr lang="zh-CN" altLang="en-US" sz="1200" b="1" dirty="0">
              <a:latin typeface="黑体" panose="02010609060101010101" pitchFamily="2" charset="-122"/>
              <a:ea typeface="黑体" panose="02010609060101010101" pitchFamily="2" charset="-122"/>
            </a:endParaRPr>
          </a:p>
        </p:txBody>
      </p:sp>
      <p:sp>
        <p:nvSpPr>
          <p:cNvPr id="174087" name="灯片编号占位符 174086"/>
          <p:cNvSpPr>
            <a:spLocks noGrp="1"/>
          </p:cNvSpPr>
          <p:nvPr>
            <p:ph type="sldNum" sz="quarter" idx="5"/>
          </p:nvPr>
        </p:nvSpPr>
        <p:spPr>
          <a:xfrm>
            <a:off x="3886200" y="8686800"/>
            <a:ext cx="2971800" cy="457200"/>
          </a:xfrm>
          <a:prstGeom prst="rect">
            <a:avLst/>
          </a:prstGeom>
          <a:noFill/>
          <a:ln w="9525">
            <a:noFill/>
          </a:ln>
        </p:spPr>
        <p:txBody>
          <a:bodyPr anchor="b"/>
          <a:p>
            <a:pPr lvl="0" algn="r" eaLnBrk="1" hangingPunct="1">
              <a:lnSpc>
                <a:spcPct val="70000"/>
              </a:lnSpc>
              <a:spcBef>
                <a:spcPct val="20000"/>
              </a:spcBef>
              <a:buClr>
                <a:schemeClr val="tx2"/>
              </a:buClr>
            </a:pPr>
            <a:fld id="{9A0DB2DC-4C9A-4742-B13C-FB6460FD3503}" type="slidenum">
              <a:rPr lang="zh-CN" altLang="en-US" sz="1200" b="1" dirty="0">
                <a:latin typeface="黑体" panose="02010609060101010101" pitchFamily="2" charset="-122"/>
                <a:ea typeface="黑体" panose="02010609060101010101" pitchFamily="2" charset="-122"/>
              </a:rPr>
            </a:fld>
            <a:endParaRPr lang="zh-CN" altLang="en-US" sz="1200" b="1" dirty="0">
              <a:latin typeface="黑体" panose="02010609060101010101" pitchFamily="2" charset="-122"/>
              <a:ea typeface="黑体" panose="02010609060101010101" pitchFamily="2" charset="-122"/>
            </a:endParaRPr>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p:nvPr>
        </p:nvSpPr>
        <p:spPr/>
        <p:txBody>
          <a:bodyPr/>
          <a:p>
            <a:pPr lvl="0" algn="r" eaLnBrk="1" hangingPunct="1">
              <a:lnSpc>
                <a:spcPct val="70000"/>
              </a:lnSpc>
              <a:spcBef>
                <a:spcPct val="20000"/>
              </a:spcBef>
              <a:buClr>
                <a:schemeClr val="tx2"/>
              </a:buClr>
            </a:pPr>
            <a:fld id="{9A0DB2DC-4C9A-4742-B13C-FB6460FD3503}" type="slidenum">
              <a:rPr lang="zh-CN" altLang="en-US" sz="1200" b="1" dirty="0">
                <a:latin typeface="黑体" panose="02010609060101010101" pitchFamily="2" charset="-122"/>
                <a:ea typeface="黑体" panose="02010609060101010101" pitchFamily="2" charset="-122"/>
              </a:rPr>
            </a:fld>
            <a:endParaRPr lang="zh-CN" altLang="en-US" sz="1200" b="1" dirty="0">
              <a:latin typeface="黑体" panose="02010609060101010101" pitchFamily="2" charset="-122"/>
              <a:ea typeface="黑体" panose="0201060906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solidFill>
          <a:srgbClr val="F9FBFA"/>
        </a:solidFill>
        <a:effectLst/>
      </p:bgPr>
    </p:bg>
    <p:spTree>
      <p:nvGrpSpPr>
        <p:cNvPr id="1" name=""/>
        <p:cNvGrpSpPr/>
        <p:nvPr/>
      </p:nvGrpSpPr>
      <p:grpSpPr/>
      <p:pic>
        <p:nvPicPr>
          <p:cNvPr id="2" name="图片 1" descr="738b4710b912c8fc67daddfcfb039245d68821d1"/>
          <p:cNvPicPr>
            <a:picLocks noChangeAspect="1"/>
          </p:cNvPicPr>
          <p:nvPr userDrawn="1"/>
        </p:nvPicPr>
        <p:blipFill>
          <a:blip r:embed="rId2"/>
          <a:stretch>
            <a:fillRect/>
          </a:stretch>
        </p:blipFill>
        <p:spPr>
          <a:xfrm>
            <a:off x="5783580" y="6368415"/>
            <a:ext cx="473710" cy="464185"/>
          </a:xfrm>
          <a:prstGeom prst="rect">
            <a:avLst/>
          </a:prstGeom>
        </p:spPr>
      </p:pic>
      <p:sp>
        <p:nvSpPr>
          <p:cNvPr id="3" name="文本框 2"/>
          <p:cNvSpPr txBox="1"/>
          <p:nvPr userDrawn="1"/>
        </p:nvSpPr>
        <p:spPr>
          <a:xfrm>
            <a:off x="6251575" y="6377305"/>
            <a:ext cx="2856865" cy="460375"/>
          </a:xfrm>
          <a:prstGeom prst="rect">
            <a:avLst/>
          </a:prstGeom>
          <a:noFill/>
        </p:spPr>
        <p:txBody>
          <a:bodyPr wrap="square" rtlCol="0">
            <a:spAutoFit/>
          </a:bodyPr>
          <a:p>
            <a:r>
              <a:rPr lang="zh-CN" altLang="en-US" sz="2400">
                <a:solidFill>
                  <a:srgbClr val="000099"/>
                </a:solidFill>
                <a:effectLst>
                  <a:outerShdw blurRad="38100" dist="38100" dir="2700000" algn="tl">
                    <a:srgbClr val="000000">
                      <a:alpha val="43137"/>
                    </a:srgbClr>
                  </a:outerShdw>
                </a:effectLst>
                <a:latin typeface="华文行楷" panose="02010800040101010101" charset="-122"/>
                <a:ea typeface="华文行楷" panose="02010800040101010101" charset="-122"/>
              </a:rPr>
              <a:t>湖南交通工程学院</a:t>
            </a:r>
            <a:endParaRPr lang="zh-CN" altLang="en-US" sz="2400">
              <a:solidFill>
                <a:srgbClr val="000099"/>
              </a:solidFill>
              <a:effectLst>
                <a:outerShdw blurRad="38100" dist="38100" dir="2700000" algn="tl">
                  <a:srgbClr val="000000">
                    <a:alpha val="43137"/>
                  </a:srgbClr>
                </a:outerShdw>
              </a:effectLst>
              <a:latin typeface="华文行楷" panose="02010800040101010101" charset="-122"/>
              <a:ea typeface="华文行楷" panose="02010800040101010101" charset="-122"/>
            </a:endParaRPr>
          </a:p>
        </p:txBody>
      </p:sp>
      <p:sp>
        <p:nvSpPr>
          <p:cNvPr id="6" name="文本框 5"/>
          <p:cNvSpPr txBox="1"/>
          <p:nvPr userDrawn="1"/>
        </p:nvSpPr>
        <p:spPr>
          <a:xfrm>
            <a:off x="7815580" y="40640"/>
            <a:ext cx="1292860" cy="337185"/>
          </a:xfrm>
          <a:prstGeom prst="rect">
            <a:avLst/>
          </a:prstGeom>
          <a:noFill/>
        </p:spPr>
        <p:txBody>
          <a:bodyPr wrap="square" rtlCol="0">
            <a:spAutoFit/>
          </a:bodyPr>
          <a:p>
            <a:r>
              <a:rPr lang="zh-CN" altLang="en-US" sz="1600" b="0"/>
              <a:t>材料力学</a:t>
            </a:r>
            <a:endParaRPr lang="zh-CN" altLang="en-US" sz="1600" b="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spcBef>
                <a:spcPct val="50000"/>
              </a:spcBef>
            </a:pPr>
            <a:endParaRPr lang="zh-CN" altLang="en-US" dirty="0">
              <a:latin typeface="Times New Roman" panose="02020603050405020304" charset="0"/>
            </a:endParaRPr>
          </a:p>
        </p:txBody>
      </p:sp>
      <p:sp>
        <p:nvSpPr>
          <p:cNvPr id="6" name="页脚占位符 5"/>
          <p:cNvSpPr>
            <a:spLocks noGrp="1"/>
          </p:cNvSpPr>
          <p:nvPr>
            <p:ph type="ftr" sz="quarter" idx="11"/>
          </p:nvPr>
        </p:nvSpPr>
        <p:spPr/>
        <p:txBody>
          <a:bodyPr/>
          <a:lstStyle/>
          <a:p>
            <a:pPr lvl="0" eaLnBrk="1" hangingPunct="1">
              <a:spcBef>
                <a:spcPct val="50000"/>
              </a:spcBef>
            </a:pPr>
            <a:endParaRPr lang="zh-CN" altLang="en-US" dirty="0">
              <a:latin typeface="Times New Roman" panose="02020603050405020304" charset="0"/>
            </a:endParaRPr>
          </a:p>
        </p:txBody>
      </p:sp>
      <p:sp>
        <p:nvSpPr>
          <p:cNvPr id="7" name="灯片编号占位符 6"/>
          <p:cNvSpPr>
            <a:spLocks noGrp="1"/>
          </p:cNvSpPr>
          <p:nvPr>
            <p:ph type="sldNum" sz="quarter" idx="12"/>
          </p:nvPr>
        </p:nvSpPr>
        <p:spPr/>
        <p:txBody>
          <a:bodyPr/>
          <a:lstStyle/>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spcBef>
                <a:spcPct val="50000"/>
              </a:spcBef>
            </a:pPr>
            <a:endParaRPr lang="zh-CN" altLang="en-US" dirty="0">
              <a:latin typeface="Times New Roman" panose="02020603050405020304" charset="0"/>
            </a:endParaRPr>
          </a:p>
        </p:txBody>
      </p:sp>
      <p:sp>
        <p:nvSpPr>
          <p:cNvPr id="5" name="页脚占位符 4"/>
          <p:cNvSpPr>
            <a:spLocks noGrp="1"/>
          </p:cNvSpPr>
          <p:nvPr>
            <p:ph type="ftr" sz="quarter" idx="11"/>
          </p:nvPr>
        </p:nvSpPr>
        <p:spPr/>
        <p:txBody>
          <a:bodyPr/>
          <a:lstStyle/>
          <a:p>
            <a:pPr lvl="0" eaLnBrk="1" hangingPunct="1">
              <a:spcBef>
                <a:spcPct val="50000"/>
              </a:spcBef>
            </a:pPr>
            <a:endParaRPr lang="zh-CN" altLang="en-US" dirty="0">
              <a:latin typeface="Times New Roman" panose="02020603050405020304" charset="0"/>
            </a:endParaRPr>
          </a:p>
        </p:txBody>
      </p:sp>
      <p:sp>
        <p:nvSpPr>
          <p:cNvPr id="6" name="灯片编号占位符 5"/>
          <p:cNvSpPr>
            <a:spLocks noGrp="1"/>
          </p:cNvSpPr>
          <p:nvPr>
            <p:ph type="sldNum" sz="quarter" idx="12"/>
          </p:nvPr>
        </p:nvSpPr>
        <p:spPr/>
        <p:txBody>
          <a:bodyPr/>
          <a:lstStyle/>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457200"/>
            <a:ext cx="1943100"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457200"/>
            <a:ext cx="5716657"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spcBef>
                <a:spcPct val="50000"/>
              </a:spcBef>
            </a:pPr>
            <a:endParaRPr lang="zh-CN" altLang="en-US" dirty="0">
              <a:latin typeface="Times New Roman" panose="02020603050405020304" charset="0"/>
            </a:endParaRPr>
          </a:p>
        </p:txBody>
      </p:sp>
      <p:sp>
        <p:nvSpPr>
          <p:cNvPr id="5" name="页脚占位符 4"/>
          <p:cNvSpPr>
            <a:spLocks noGrp="1"/>
          </p:cNvSpPr>
          <p:nvPr>
            <p:ph type="ftr" sz="quarter" idx="11"/>
          </p:nvPr>
        </p:nvSpPr>
        <p:spPr/>
        <p:txBody>
          <a:bodyPr/>
          <a:lstStyle/>
          <a:p>
            <a:pPr lvl="0" eaLnBrk="1" hangingPunct="1">
              <a:spcBef>
                <a:spcPct val="50000"/>
              </a:spcBef>
            </a:pPr>
            <a:endParaRPr lang="zh-CN" altLang="en-US" dirty="0">
              <a:latin typeface="Times New Roman" panose="02020603050405020304" charset="0"/>
            </a:endParaRPr>
          </a:p>
        </p:txBody>
      </p:sp>
      <p:sp>
        <p:nvSpPr>
          <p:cNvPr id="6" name="灯片编号占位符 5"/>
          <p:cNvSpPr>
            <a:spLocks noGrp="1"/>
          </p:cNvSpPr>
          <p:nvPr>
            <p:ph type="sldNum" sz="quarter" idx="12"/>
          </p:nvPr>
        </p:nvSpPr>
        <p:spPr/>
        <p:txBody>
          <a:bodyPr/>
          <a:lstStyle/>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联机映像占位符 3"/>
          <p:cNvSpPr>
            <a:spLocks noGrp="1"/>
          </p:cNvSpPr>
          <p:nvPr>
            <p:ph type="clipArt" sz="half" idx="2"/>
          </p:nvPr>
        </p:nvSpPr>
        <p:spPr>
          <a:xfrm>
            <a:off x="4629150" y="1825625"/>
            <a:ext cx="3886200" cy="4351338"/>
          </a:xfrm>
        </p:spPr>
        <p:txBody>
          <a:bodyPr/>
          <a:lstStyle/>
          <a:p>
            <a:endParaRPr lang="zh-CN" altLang="en-US"/>
          </a:p>
        </p:txBody>
      </p:sp>
      <p:sp>
        <p:nvSpPr>
          <p:cNvPr id="5" name="日期占位符 4"/>
          <p:cNvSpPr>
            <a:spLocks noGrp="1"/>
          </p:cNvSpPr>
          <p:nvPr>
            <p:ph type="dt" sz="half" idx="10"/>
          </p:nvPr>
        </p:nvSpPr>
        <p:spPr/>
        <p:txBody>
          <a:bodyPr/>
          <a:lstStyle/>
          <a:p>
            <a:pPr lvl="0" eaLnBrk="1" hangingPunct="1">
              <a:spcBef>
                <a:spcPct val="50000"/>
              </a:spcBef>
            </a:pPr>
            <a:endParaRPr lang="zh-CN" altLang="en-US" dirty="0">
              <a:latin typeface="Times New Roman" panose="02020603050405020304" charset="0"/>
            </a:endParaRPr>
          </a:p>
        </p:txBody>
      </p:sp>
      <p:sp>
        <p:nvSpPr>
          <p:cNvPr id="6" name="页脚占位符 5"/>
          <p:cNvSpPr>
            <a:spLocks noGrp="1"/>
          </p:cNvSpPr>
          <p:nvPr>
            <p:ph type="ftr" sz="quarter" idx="11"/>
          </p:nvPr>
        </p:nvSpPr>
        <p:spPr/>
        <p:txBody>
          <a:bodyPr/>
          <a:lstStyle/>
          <a:p>
            <a:pPr lvl="0" eaLnBrk="1" hangingPunct="1">
              <a:spcBef>
                <a:spcPct val="50000"/>
              </a:spcBef>
            </a:pPr>
            <a:endParaRPr lang="zh-CN" altLang="en-US" dirty="0">
              <a:latin typeface="Times New Roman" panose="02020603050405020304" charset="0"/>
            </a:endParaRPr>
          </a:p>
        </p:txBody>
      </p:sp>
      <p:sp>
        <p:nvSpPr>
          <p:cNvPr id="7" name="灯片编号占位符 6"/>
          <p:cNvSpPr>
            <a:spLocks noGrp="1"/>
          </p:cNvSpPr>
          <p:nvPr>
            <p:ph type="sldNum" sz="quarter" idx="12"/>
          </p:nvPr>
        </p:nvSpPr>
        <p:spPr/>
        <p:txBody>
          <a:bodyPr/>
          <a:lstStyle/>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cxnSp>
        <p:nvCxnSpPr>
          <p:cNvPr id="9" name="直接连接符 8"/>
          <p:cNvCxnSpPr>
            <a:stCxn id="22" idx="3"/>
          </p:cNvCxnSpPr>
          <p:nvPr userDrawn="1"/>
        </p:nvCxnSpPr>
        <p:spPr>
          <a:xfrm>
            <a:off x="1906256" y="479821"/>
            <a:ext cx="7376968" cy="10918"/>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0" y="195105"/>
            <a:ext cx="2141469" cy="569433"/>
            <a:chOff x="0" y="195105"/>
            <a:chExt cx="2854846" cy="569433"/>
          </a:xfrm>
        </p:grpSpPr>
        <p:grpSp>
          <p:nvGrpSpPr>
            <p:cNvPr id="10" name="组合 9"/>
            <p:cNvGrpSpPr/>
            <p:nvPr userDrawn="1"/>
          </p:nvGrpSpPr>
          <p:grpSpPr>
            <a:xfrm>
              <a:off x="0" y="195105"/>
              <a:ext cx="2854846" cy="569433"/>
              <a:chOff x="0" y="194743"/>
              <a:chExt cx="2854846" cy="569433"/>
            </a:xfrm>
          </p:grpSpPr>
          <p:sp>
            <p:nvSpPr>
              <p:cNvPr id="11" name="圆角矩形 10"/>
              <p:cNvSpPr/>
              <p:nvPr/>
            </p:nvSpPr>
            <p:spPr>
              <a:xfrm>
                <a:off x="173209" y="194743"/>
                <a:ext cx="2681637" cy="569433"/>
              </a:xfrm>
              <a:prstGeom prst="roundRect">
                <a:avLst>
                  <a:gd name="adj" fmla="val 9976"/>
                </a:avLst>
              </a:prstGeom>
              <a:solidFill>
                <a:schemeClr val="accent2"/>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12" name="组合 11"/>
              <p:cNvGrpSpPr/>
              <p:nvPr/>
            </p:nvGrpSpPr>
            <p:grpSpPr>
              <a:xfrm>
                <a:off x="0" y="290669"/>
                <a:ext cx="424561" cy="355906"/>
                <a:chOff x="469900" y="728859"/>
                <a:chExt cx="424561" cy="355906"/>
              </a:xfrm>
            </p:grpSpPr>
            <p:sp>
              <p:nvSpPr>
                <p:cNvPr id="13" name="椭圆 12"/>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4" name="椭圆 13"/>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5" name="椭圆 14"/>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6" name="椭圆 15"/>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8" name="圆角矩形 17"/>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9" name="圆角矩形 18"/>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20" name="圆角矩形 19"/>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21" name="圆角矩形 20"/>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grpSp>
        </p:grpSp>
        <p:sp>
          <p:nvSpPr>
            <p:cNvPr id="22" name="TextBox 13"/>
            <p:cNvSpPr txBox="1"/>
            <p:nvPr userDrawn="1"/>
          </p:nvSpPr>
          <p:spPr>
            <a:xfrm>
              <a:off x="671946" y="249623"/>
              <a:ext cx="1869148" cy="460375"/>
            </a:xfrm>
            <a:prstGeom prst="rect">
              <a:avLst/>
            </a:prstGeom>
            <a:noFill/>
          </p:spPr>
          <p:txBody>
            <a:bodyPr wrap="none" rtlCol="0">
              <a:spAutoFit/>
            </a:bodyPr>
            <a:p>
              <a:r>
                <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教学过程</a:t>
              </a:r>
              <a:endPar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3" name="圆角矩形 22"/>
          <p:cNvSpPr/>
          <p:nvPr userDrawn="1"/>
        </p:nvSpPr>
        <p:spPr>
          <a:xfrm>
            <a:off x="2394585" y="245745"/>
            <a:ext cx="1290320" cy="51879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latin typeface="黑体" panose="02010609060101010101" pitchFamily="2" charset="-122"/>
                <a:ea typeface="黑体" panose="02010609060101010101" pitchFamily="2" charset="-122"/>
                <a:sym typeface="+mn-ea"/>
              </a:rPr>
              <a:t>问题导入</a:t>
            </a:r>
            <a:endParaRPr lang="zh-CN" altLang="en-US" sz="2000">
              <a:solidFill>
                <a:schemeClr val="tx1"/>
              </a:solidFill>
              <a:latin typeface="黑体" panose="02010609060101010101" pitchFamily="2" charset="-122"/>
              <a:ea typeface="黑体" panose="02010609060101010101" pitchFamily="2" charset="-122"/>
              <a:sym typeface="+mn-ea"/>
            </a:endParaRPr>
          </a:p>
        </p:txBody>
      </p:sp>
      <p:sp>
        <p:nvSpPr>
          <p:cNvPr id="24" name="圆角矩形 23"/>
          <p:cNvSpPr/>
          <p:nvPr userDrawn="1"/>
        </p:nvSpPr>
        <p:spPr>
          <a:xfrm>
            <a:off x="3838575" y="249555"/>
            <a:ext cx="1290320" cy="518795"/>
          </a:xfrm>
          <a:prstGeom prst="round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latin typeface="黑体" panose="02010609060101010101" pitchFamily="2" charset="-122"/>
                <a:ea typeface="黑体" panose="02010609060101010101" pitchFamily="2" charset="-122"/>
                <a:sym typeface="+mn-ea"/>
              </a:rPr>
              <a:t>新课讲授</a:t>
            </a:r>
            <a:endParaRPr lang="zh-CN" altLang="en-US" sz="2000">
              <a:solidFill>
                <a:schemeClr val="tx1"/>
              </a:solidFill>
              <a:latin typeface="黑体" panose="02010609060101010101" pitchFamily="2" charset="-122"/>
              <a:ea typeface="黑体" panose="02010609060101010101" pitchFamily="2" charset="-122"/>
              <a:sym typeface="+mn-ea"/>
            </a:endParaRPr>
          </a:p>
        </p:txBody>
      </p:sp>
      <p:grpSp>
        <p:nvGrpSpPr>
          <p:cNvPr id="25" name="组合 24"/>
          <p:cNvGrpSpPr/>
          <p:nvPr userDrawn="1"/>
        </p:nvGrpSpPr>
        <p:grpSpPr>
          <a:xfrm>
            <a:off x="127000" y="6261100"/>
            <a:ext cx="3399790" cy="530860"/>
            <a:chOff x="8990" y="9991"/>
            <a:chExt cx="5354" cy="836"/>
          </a:xfrm>
        </p:grpSpPr>
        <p:pic>
          <p:nvPicPr>
            <p:cNvPr id="26" name="图片 25" descr="738b4710b912c8fc67daddfcfb039245d68821d1"/>
            <p:cNvPicPr>
              <a:picLocks noChangeAspect="1"/>
            </p:cNvPicPr>
            <p:nvPr/>
          </p:nvPicPr>
          <p:blipFill>
            <a:blip r:embed="rId2"/>
            <a:stretch>
              <a:fillRect/>
            </a:stretch>
          </p:blipFill>
          <p:spPr>
            <a:xfrm>
              <a:off x="8990" y="9991"/>
              <a:ext cx="852" cy="836"/>
            </a:xfrm>
            <a:prstGeom prst="rect">
              <a:avLst/>
            </a:prstGeom>
          </p:spPr>
        </p:pic>
        <p:sp>
          <p:nvSpPr>
            <p:cNvPr id="27" name="文本框 26"/>
            <p:cNvSpPr txBox="1"/>
            <p:nvPr/>
          </p:nvSpPr>
          <p:spPr>
            <a:xfrm>
              <a:off x="9910" y="10062"/>
              <a:ext cx="4434" cy="725"/>
            </a:xfrm>
            <a:prstGeom prst="rect">
              <a:avLst/>
            </a:prstGeom>
            <a:noFill/>
          </p:spPr>
          <p:txBody>
            <a:bodyPr wrap="square" rtlCol="0">
              <a:spAutoFit/>
            </a:bodyPr>
            <a:p>
              <a:r>
                <a:rPr lang="zh-CN" altLang="en-US" sz="2400">
                  <a:latin typeface="华文隶书" panose="02010800040101010101" charset="-122"/>
                  <a:ea typeface="华文隶书" panose="02010800040101010101" charset="-122"/>
                </a:rPr>
                <a:t>湖南交通工程学院</a:t>
              </a:r>
              <a:endParaRPr lang="zh-CN" altLang="en-US" sz="2400">
                <a:latin typeface="华文隶书" panose="02010800040101010101" charset="-122"/>
                <a:ea typeface="华文隶书" panose="0201080004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381000"/>
            <a:ext cx="8229600" cy="5715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buClrTx/>
            </a:pPr>
            <a:endParaRPr lang="zh-CN" altLang="en-US" dirty="0">
              <a:effectLst>
                <a:outerShdw blurRad="38100" dist="38100" dir="2700000">
                  <a:srgbClr val="C0C0C0"/>
                </a:outerShdw>
              </a:effectLst>
              <a:latin typeface="Times New Roman" panose="02020603050405020304" charset="0"/>
              <a:ea typeface="宋体" panose="02010600030101010101" pitchFamily="2" charset="-122"/>
            </a:endParaRPr>
          </a:p>
        </p:txBody>
      </p:sp>
      <p:sp>
        <p:nvSpPr>
          <p:cNvPr id="4" name="页脚占位符 3"/>
          <p:cNvSpPr>
            <a:spLocks noGrp="1"/>
          </p:cNvSpPr>
          <p:nvPr>
            <p:ph type="ftr" sz="quarter" idx="11"/>
          </p:nvPr>
        </p:nvSpPr>
        <p:spPr/>
        <p:txBody>
          <a:bodyPr/>
          <a:lstStyle/>
          <a:p>
            <a:pPr lvl="0">
              <a:buClrTx/>
            </a:pPr>
            <a:endParaRPr lang="zh-CN" altLang="en-US" dirty="0">
              <a:effectLst>
                <a:outerShdw blurRad="38100" dist="38100" dir="2700000">
                  <a:srgbClr val="C0C0C0"/>
                </a:outerShdw>
              </a:effectLst>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dirty="0">
                <a:effectLst>
                  <a:outerShdw blurRad="38100" dist="38100" dir="2700000">
                    <a:srgbClr val="C0C0C0"/>
                  </a:outerShdw>
                </a:effectLst>
                <a:ea typeface="宋体" panose="02010600030101010101" pitchFamily="2" charset="-122"/>
              </a:rPr>
            </a:fld>
            <a:endParaRPr lang="zh-CN" altLang="en-US" dirty="0">
              <a:effectLst>
                <a:outerShdw blurRad="38100" dist="38100" dir="2700000">
                  <a:srgbClr val="C0C0C0"/>
                </a:outerShdw>
              </a:effectLst>
              <a:latin typeface="Times New Roman" panose="02020603050405020304" charset="0"/>
              <a:ea typeface="宋体" panose="02010600030101010101" pitchFamily="2" charset="-122"/>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背景1">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动态-教学分析">
    <p:spTree>
      <p:nvGrpSpPr>
        <p:cNvPr id="1" name=""/>
        <p:cNvGrpSpPr/>
        <p:nvPr/>
      </p:nvGrpSpPr>
      <p:grpSpPr>
        <a:xfrm>
          <a:off x="0" y="0"/>
          <a:ext cx="0" cy="0"/>
          <a:chOff x="0" y="0"/>
          <a:chExt cx="0" cy="0"/>
        </a:xfrm>
      </p:grpSpPr>
      <p:cxnSp>
        <p:nvCxnSpPr>
          <p:cNvPr id="2" name="直接连接符 1"/>
          <p:cNvCxnSpPr>
            <a:stCxn id="14" idx="3"/>
          </p:cNvCxnSpPr>
          <p:nvPr userDrawn="1"/>
        </p:nvCxnSpPr>
        <p:spPr>
          <a:xfrm>
            <a:off x="1786241" y="432831"/>
            <a:ext cx="7376968" cy="1091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0" y="195105"/>
            <a:ext cx="2141469" cy="569433"/>
            <a:chOff x="0" y="195105"/>
            <a:chExt cx="2854846" cy="569433"/>
          </a:xfrm>
        </p:grpSpPr>
        <p:grpSp>
          <p:nvGrpSpPr>
            <p:cNvPr id="3" name="组合 2"/>
            <p:cNvGrpSpPr/>
            <p:nvPr userDrawn="1"/>
          </p:nvGrpSpPr>
          <p:grpSpPr>
            <a:xfrm>
              <a:off x="0" y="195105"/>
              <a:ext cx="2854846" cy="569433"/>
              <a:chOff x="0" y="194743"/>
              <a:chExt cx="2854846" cy="569433"/>
            </a:xfrm>
          </p:grpSpPr>
          <p:sp>
            <p:nvSpPr>
              <p:cNvPr id="4" name="圆角矩形 3"/>
              <p:cNvSpPr/>
              <p:nvPr/>
            </p:nvSpPr>
            <p:spPr>
              <a:xfrm>
                <a:off x="173209" y="194743"/>
                <a:ext cx="2681637" cy="569433"/>
              </a:xfrm>
              <a:prstGeom prst="roundRect">
                <a:avLst>
                  <a:gd name="adj" fmla="val 9976"/>
                </a:avLst>
              </a:prstGeom>
              <a:solidFill>
                <a:schemeClr val="accent3"/>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 name="组合 4"/>
              <p:cNvGrpSpPr/>
              <p:nvPr/>
            </p:nvGrpSpPr>
            <p:grpSpPr>
              <a:xfrm>
                <a:off x="0" y="290669"/>
                <a:ext cx="424561" cy="355906"/>
                <a:chOff x="469900" y="728859"/>
                <a:chExt cx="424561" cy="355906"/>
              </a:xfrm>
            </p:grpSpPr>
            <p:sp>
              <p:nvSpPr>
                <p:cNvPr id="6" name="椭圆 5"/>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 name="椭圆 6"/>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 name="椭圆 7"/>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 name="椭圆 8"/>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圆角矩形 9"/>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圆角矩形 10"/>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圆角矩形 11"/>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圆角矩形 12"/>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sp>
          <p:nvSpPr>
            <p:cNvPr id="14" name="TextBox 13"/>
            <p:cNvSpPr txBox="1"/>
            <p:nvPr userDrawn="1"/>
          </p:nvSpPr>
          <p:spPr>
            <a:xfrm>
              <a:off x="918288" y="248988"/>
              <a:ext cx="1462811" cy="368300"/>
            </a:xfrm>
            <a:prstGeom prst="rect">
              <a:avLst/>
            </a:prstGeom>
            <a:noFill/>
          </p:spPr>
          <p:txBody>
            <a:bodyPr wrap="none" rtlCol="0">
              <a:spAutoFit/>
            </a:bodyPr>
            <a:lstStyle/>
            <a:p>
              <a:r>
                <a:rPr lang="zh-CN" alt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教学分析</a:t>
              </a:r>
              <a:endParaRPr lang="zh-CN" alt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1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61000">
                                          <p:cBhvr additive="base">
                                            <p:cTn id="7" dur="1500" fill="hold"/>
                                            <p:tgtEl>
                                              <p:spTgt spid="17"/>
                                            </p:tgtEl>
                                            <p:attrNameLst>
                                              <p:attrName>ppt_x</p:attrName>
                                            </p:attrNameLst>
                                          </p:cBhvr>
                                          <p:tavLst>
                                            <p:tav tm="0">
                                              <p:val>
                                                <p:strVal val="0-#ppt_w/2"/>
                                              </p:val>
                                            </p:tav>
                                            <p:tav tm="100000">
                                              <p:val>
                                                <p:strVal val="#ppt_x"/>
                                              </p:val>
                                            </p:tav>
                                          </p:tavLst>
                                        </p:anim>
                                        <p:anim calcmode="lin" valueType="num" p14:bounceEnd="61000">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静态-教学分析">
    <p:spTree>
      <p:nvGrpSpPr>
        <p:cNvPr id="1" name=""/>
        <p:cNvGrpSpPr/>
        <p:nvPr/>
      </p:nvGrpSpPr>
      <p:grpSpPr>
        <a:xfrm>
          <a:off x="0" y="0"/>
          <a:ext cx="0" cy="0"/>
          <a:chOff x="0" y="0"/>
          <a:chExt cx="0" cy="0"/>
        </a:xfrm>
      </p:grpSpPr>
      <p:cxnSp>
        <p:nvCxnSpPr>
          <p:cNvPr id="2" name="直接连接符 1"/>
          <p:cNvCxnSpPr>
            <a:stCxn id="14" idx="3"/>
          </p:cNvCxnSpPr>
          <p:nvPr userDrawn="1"/>
        </p:nvCxnSpPr>
        <p:spPr>
          <a:xfrm>
            <a:off x="1786241" y="432831"/>
            <a:ext cx="7376968" cy="1091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0" y="195105"/>
            <a:ext cx="2141469" cy="569433"/>
            <a:chOff x="0" y="195105"/>
            <a:chExt cx="2854846" cy="569433"/>
          </a:xfrm>
        </p:grpSpPr>
        <p:grpSp>
          <p:nvGrpSpPr>
            <p:cNvPr id="3" name="组合 2"/>
            <p:cNvGrpSpPr/>
            <p:nvPr userDrawn="1"/>
          </p:nvGrpSpPr>
          <p:grpSpPr>
            <a:xfrm>
              <a:off x="0" y="195105"/>
              <a:ext cx="2854846" cy="569433"/>
              <a:chOff x="0" y="194743"/>
              <a:chExt cx="2854846" cy="569433"/>
            </a:xfrm>
          </p:grpSpPr>
          <p:sp>
            <p:nvSpPr>
              <p:cNvPr id="4" name="圆角矩形 3"/>
              <p:cNvSpPr/>
              <p:nvPr/>
            </p:nvSpPr>
            <p:spPr>
              <a:xfrm>
                <a:off x="173209" y="194743"/>
                <a:ext cx="2681637" cy="569433"/>
              </a:xfrm>
              <a:prstGeom prst="roundRect">
                <a:avLst>
                  <a:gd name="adj" fmla="val 9976"/>
                </a:avLst>
              </a:prstGeom>
              <a:solidFill>
                <a:schemeClr val="accent3"/>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 name="组合 4"/>
              <p:cNvGrpSpPr/>
              <p:nvPr/>
            </p:nvGrpSpPr>
            <p:grpSpPr>
              <a:xfrm>
                <a:off x="0" y="290669"/>
                <a:ext cx="424561" cy="355906"/>
                <a:chOff x="469900" y="728859"/>
                <a:chExt cx="424561" cy="355906"/>
              </a:xfrm>
            </p:grpSpPr>
            <p:sp>
              <p:nvSpPr>
                <p:cNvPr id="6" name="椭圆 5"/>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 name="椭圆 6"/>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 name="椭圆 7"/>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 name="椭圆 8"/>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圆角矩形 9"/>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圆角矩形 10"/>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圆角矩形 11"/>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圆角矩形 12"/>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sp>
          <p:nvSpPr>
            <p:cNvPr id="14" name="TextBox 13"/>
            <p:cNvSpPr txBox="1"/>
            <p:nvPr userDrawn="1"/>
          </p:nvSpPr>
          <p:spPr>
            <a:xfrm>
              <a:off x="918288" y="248988"/>
              <a:ext cx="1462811" cy="368300"/>
            </a:xfrm>
            <a:prstGeom prst="rect">
              <a:avLst/>
            </a:prstGeom>
            <a:noFill/>
          </p:spPr>
          <p:txBody>
            <a:bodyPr wrap="none" rtlCol="0">
              <a:spAutoFit/>
            </a:bodyPr>
            <a:lstStyle/>
            <a:p>
              <a:r>
                <a:rPr lang="zh-CN" alt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教学分析</a:t>
              </a:r>
              <a:endParaRPr lang="zh-CN" alt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动态-教学设计">
    <p:spTree>
      <p:nvGrpSpPr>
        <p:cNvPr id="1" name=""/>
        <p:cNvGrpSpPr/>
        <p:nvPr/>
      </p:nvGrpSpPr>
      <p:grpSpPr>
        <a:xfrm>
          <a:off x="0" y="0"/>
          <a:ext cx="0" cy="0"/>
          <a:chOff x="0" y="0"/>
          <a:chExt cx="0" cy="0"/>
        </a:xfrm>
      </p:grpSpPr>
      <p:cxnSp>
        <p:nvCxnSpPr>
          <p:cNvPr id="2" name="直接连接符 1"/>
          <p:cNvCxnSpPr>
            <a:stCxn id="14" idx="3"/>
          </p:cNvCxnSpPr>
          <p:nvPr userDrawn="1"/>
        </p:nvCxnSpPr>
        <p:spPr>
          <a:xfrm>
            <a:off x="1786241" y="432831"/>
            <a:ext cx="7376968" cy="1091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0" y="195105"/>
            <a:ext cx="2141469" cy="569433"/>
            <a:chOff x="0" y="195105"/>
            <a:chExt cx="2854846" cy="569433"/>
          </a:xfrm>
        </p:grpSpPr>
        <p:grpSp>
          <p:nvGrpSpPr>
            <p:cNvPr id="3" name="组合 2"/>
            <p:cNvGrpSpPr/>
            <p:nvPr userDrawn="1"/>
          </p:nvGrpSpPr>
          <p:grpSpPr>
            <a:xfrm>
              <a:off x="0" y="195105"/>
              <a:ext cx="2854846" cy="569433"/>
              <a:chOff x="0" y="194743"/>
              <a:chExt cx="2854846" cy="569433"/>
            </a:xfrm>
          </p:grpSpPr>
          <p:sp>
            <p:nvSpPr>
              <p:cNvPr id="4" name="圆角矩形 3"/>
              <p:cNvSpPr/>
              <p:nvPr/>
            </p:nvSpPr>
            <p:spPr>
              <a:xfrm>
                <a:off x="173209" y="194743"/>
                <a:ext cx="2681637" cy="569433"/>
              </a:xfrm>
              <a:prstGeom prst="roundRect">
                <a:avLst>
                  <a:gd name="adj" fmla="val 9976"/>
                </a:avLst>
              </a:prstGeom>
              <a:solidFill>
                <a:schemeClr val="accent2"/>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 name="组合 4"/>
              <p:cNvGrpSpPr/>
              <p:nvPr/>
            </p:nvGrpSpPr>
            <p:grpSpPr>
              <a:xfrm>
                <a:off x="0" y="290669"/>
                <a:ext cx="424561" cy="355906"/>
                <a:chOff x="469900" y="728859"/>
                <a:chExt cx="424561" cy="355906"/>
              </a:xfrm>
            </p:grpSpPr>
            <p:sp>
              <p:nvSpPr>
                <p:cNvPr id="6" name="椭圆 5"/>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 name="椭圆 6"/>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 name="椭圆 7"/>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 name="椭圆 8"/>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圆角矩形 9"/>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圆角矩形 10"/>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圆角矩形 11"/>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圆角矩形 12"/>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sp>
          <p:nvSpPr>
            <p:cNvPr id="14" name="TextBox 13"/>
            <p:cNvSpPr txBox="1"/>
            <p:nvPr userDrawn="1"/>
          </p:nvSpPr>
          <p:spPr>
            <a:xfrm>
              <a:off x="918288" y="248988"/>
              <a:ext cx="1462811" cy="368300"/>
            </a:xfrm>
            <a:prstGeom prst="rect">
              <a:avLst/>
            </a:prstGeom>
            <a:noFill/>
          </p:spPr>
          <p:txBody>
            <a:bodyPr wrap="none" rtlCol="0">
              <a:spAutoFit/>
            </a:bodyPr>
            <a:lstStyle/>
            <a:p>
              <a:r>
                <a:rPr lang="zh-CN" alt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教学设计</a:t>
              </a:r>
              <a:endParaRPr lang="zh-CN" alt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1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61000">
                                          <p:cBhvr additive="base">
                                            <p:cTn id="7" dur="1500" fill="hold"/>
                                            <p:tgtEl>
                                              <p:spTgt spid="17"/>
                                            </p:tgtEl>
                                            <p:attrNameLst>
                                              <p:attrName>ppt_x</p:attrName>
                                            </p:attrNameLst>
                                          </p:cBhvr>
                                          <p:tavLst>
                                            <p:tav tm="0">
                                              <p:val>
                                                <p:strVal val="0-#ppt_w/2"/>
                                              </p:val>
                                            </p:tav>
                                            <p:tav tm="100000">
                                              <p:val>
                                                <p:strVal val="#ppt_x"/>
                                              </p:val>
                                            </p:tav>
                                          </p:tavLst>
                                        </p:anim>
                                        <p:anim calcmode="lin" valueType="num" p14:bounceEnd="61000">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动态-教学反思">
    <p:spTree>
      <p:nvGrpSpPr>
        <p:cNvPr id="1" name=""/>
        <p:cNvGrpSpPr/>
        <p:nvPr/>
      </p:nvGrpSpPr>
      <p:grpSpPr>
        <a:xfrm>
          <a:off x="0" y="0"/>
          <a:ext cx="0" cy="0"/>
          <a:chOff x="0" y="0"/>
          <a:chExt cx="0" cy="0"/>
        </a:xfrm>
      </p:grpSpPr>
      <p:cxnSp>
        <p:nvCxnSpPr>
          <p:cNvPr id="2" name="直接连接符 1"/>
          <p:cNvCxnSpPr>
            <a:stCxn id="14" idx="3"/>
          </p:cNvCxnSpPr>
          <p:nvPr userDrawn="1"/>
        </p:nvCxnSpPr>
        <p:spPr>
          <a:xfrm>
            <a:off x="1786241" y="432831"/>
            <a:ext cx="7376968" cy="1091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0" y="195105"/>
            <a:ext cx="2141469" cy="569433"/>
            <a:chOff x="0" y="195105"/>
            <a:chExt cx="2854846" cy="569433"/>
          </a:xfrm>
        </p:grpSpPr>
        <p:grpSp>
          <p:nvGrpSpPr>
            <p:cNvPr id="3" name="组合 2"/>
            <p:cNvGrpSpPr/>
            <p:nvPr userDrawn="1"/>
          </p:nvGrpSpPr>
          <p:grpSpPr>
            <a:xfrm>
              <a:off x="0" y="195105"/>
              <a:ext cx="2854846" cy="569433"/>
              <a:chOff x="0" y="194743"/>
              <a:chExt cx="2854846" cy="569433"/>
            </a:xfrm>
          </p:grpSpPr>
          <p:sp>
            <p:nvSpPr>
              <p:cNvPr id="4" name="圆角矩形 3"/>
              <p:cNvSpPr/>
              <p:nvPr/>
            </p:nvSpPr>
            <p:spPr>
              <a:xfrm>
                <a:off x="173209" y="194743"/>
                <a:ext cx="2681637" cy="569433"/>
              </a:xfrm>
              <a:prstGeom prst="roundRect">
                <a:avLst>
                  <a:gd name="adj" fmla="val 9976"/>
                </a:avLst>
              </a:prstGeom>
              <a:solidFill>
                <a:schemeClr val="accent6"/>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 name="组合 4"/>
              <p:cNvGrpSpPr/>
              <p:nvPr/>
            </p:nvGrpSpPr>
            <p:grpSpPr>
              <a:xfrm>
                <a:off x="0" y="290669"/>
                <a:ext cx="424561" cy="355906"/>
                <a:chOff x="469900" y="728859"/>
                <a:chExt cx="424561" cy="355906"/>
              </a:xfrm>
            </p:grpSpPr>
            <p:sp>
              <p:nvSpPr>
                <p:cNvPr id="6" name="椭圆 5"/>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 name="椭圆 6"/>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 name="椭圆 7"/>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 name="椭圆 8"/>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圆角矩形 9"/>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圆角矩形 10"/>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圆角矩形 11"/>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圆角矩形 12"/>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sp>
          <p:nvSpPr>
            <p:cNvPr id="14" name="TextBox 13"/>
            <p:cNvSpPr txBox="1"/>
            <p:nvPr userDrawn="1"/>
          </p:nvSpPr>
          <p:spPr>
            <a:xfrm>
              <a:off x="918288" y="248988"/>
              <a:ext cx="1462811" cy="368300"/>
            </a:xfrm>
            <a:prstGeom prst="rect">
              <a:avLst/>
            </a:prstGeom>
            <a:noFill/>
          </p:spPr>
          <p:txBody>
            <a:bodyPr wrap="none" rtlCol="0">
              <a:spAutoFit/>
            </a:bodyPr>
            <a:lstStyle/>
            <a:p>
              <a:r>
                <a:rPr lang="zh-CN" alt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教学反思</a:t>
              </a:r>
              <a:endParaRPr lang="zh-CN" alt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1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61000">
                                          <p:cBhvr additive="base">
                                            <p:cTn id="7" dur="1500" fill="hold"/>
                                            <p:tgtEl>
                                              <p:spTgt spid="17"/>
                                            </p:tgtEl>
                                            <p:attrNameLst>
                                              <p:attrName>ppt_x</p:attrName>
                                            </p:attrNameLst>
                                          </p:cBhvr>
                                          <p:tavLst>
                                            <p:tav tm="0">
                                              <p:val>
                                                <p:strVal val="0-#ppt_w/2"/>
                                              </p:val>
                                            </p:tav>
                                            <p:tav tm="100000">
                                              <p:val>
                                                <p:strVal val="#ppt_x"/>
                                              </p:val>
                                            </p:tav>
                                          </p:tavLst>
                                        </p:anim>
                                        <p:anim calcmode="lin" valueType="num" p14:bounceEnd="61000">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直接连接符 6"/>
          <p:cNvCxnSpPr>
            <a:stCxn id="20" idx="3"/>
          </p:cNvCxnSpPr>
          <p:nvPr userDrawn="1"/>
        </p:nvCxnSpPr>
        <p:spPr>
          <a:xfrm>
            <a:off x="1906256" y="479821"/>
            <a:ext cx="7376968" cy="10918"/>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0" y="195105"/>
            <a:ext cx="2141469" cy="569433"/>
            <a:chOff x="0" y="195105"/>
            <a:chExt cx="2854846" cy="569433"/>
          </a:xfrm>
        </p:grpSpPr>
        <p:grpSp>
          <p:nvGrpSpPr>
            <p:cNvPr id="8" name="组合 7"/>
            <p:cNvGrpSpPr/>
            <p:nvPr userDrawn="1"/>
          </p:nvGrpSpPr>
          <p:grpSpPr>
            <a:xfrm>
              <a:off x="0" y="195105"/>
              <a:ext cx="2854846" cy="569433"/>
              <a:chOff x="0" y="194743"/>
              <a:chExt cx="2854846" cy="569433"/>
            </a:xfrm>
          </p:grpSpPr>
          <p:sp>
            <p:nvSpPr>
              <p:cNvPr id="9" name="圆角矩形 8"/>
              <p:cNvSpPr/>
              <p:nvPr/>
            </p:nvSpPr>
            <p:spPr>
              <a:xfrm>
                <a:off x="173209" y="194743"/>
                <a:ext cx="2681637" cy="569433"/>
              </a:xfrm>
              <a:prstGeom prst="roundRect">
                <a:avLst>
                  <a:gd name="adj" fmla="val 9976"/>
                </a:avLst>
              </a:prstGeom>
              <a:solidFill>
                <a:schemeClr val="accent2"/>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8" name="圆角矩形 17"/>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9" name="圆角矩形 18"/>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grpSp>
        </p:grpSp>
        <p:sp>
          <p:nvSpPr>
            <p:cNvPr id="20" name="TextBox 13"/>
            <p:cNvSpPr txBox="1"/>
            <p:nvPr userDrawn="1"/>
          </p:nvSpPr>
          <p:spPr>
            <a:xfrm>
              <a:off x="671946" y="249623"/>
              <a:ext cx="1869148" cy="460375"/>
            </a:xfrm>
            <a:prstGeom prst="rect">
              <a:avLst/>
            </a:prstGeom>
            <a:noFill/>
          </p:spPr>
          <p:txBody>
            <a:bodyPr wrap="none" rtlCol="0">
              <a:spAutoFit/>
            </a:bodyPr>
            <a:p>
              <a:r>
                <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教学过程</a:t>
              </a:r>
              <a:endPar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3" name="组合 22"/>
          <p:cNvGrpSpPr/>
          <p:nvPr userDrawn="1"/>
        </p:nvGrpSpPr>
        <p:grpSpPr>
          <a:xfrm>
            <a:off x="127000" y="6261100"/>
            <a:ext cx="3399790" cy="530860"/>
            <a:chOff x="8990" y="9991"/>
            <a:chExt cx="5354" cy="836"/>
          </a:xfrm>
        </p:grpSpPr>
        <p:pic>
          <p:nvPicPr>
            <p:cNvPr id="24" name="图片 23" descr="738b4710b912c8fc67daddfcfb039245d68821d1"/>
            <p:cNvPicPr>
              <a:picLocks noChangeAspect="1"/>
            </p:cNvPicPr>
            <p:nvPr/>
          </p:nvPicPr>
          <p:blipFill>
            <a:blip r:embed="rId2"/>
            <a:stretch>
              <a:fillRect/>
            </a:stretch>
          </p:blipFill>
          <p:spPr>
            <a:xfrm>
              <a:off x="8990" y="9991"/>
              <a:ext cx="852" cy="836"/>
            </a:xfrm>
            <a:prstGeom prst="rect">
              <a:avLst/>
            </a:prstGeom>
          </p:spPr>
        </p:pic>
        <p:sp>
          <p:nvSpPr>
            <p:cNvPr id="25" name="文本框 24"/>
            <p:cNvSpPr txBox="1"/>
            <p:nvPr/>
          </p:nvSpPr>
          <p:spPr>
            <a:xfrm>
              <a:off x="9910" y="10062"/>
              <a:ext cx="4434" cy="725"/>
            </a:xfrm>
            <a:prstGeom prst="rect">
              <a:avLst/>
            </a:prstGeom>
            <a:noFill/>
          </p:spPr>
          <p:txBody>
            <a:bodyPr wrap="square" rtlCol="0">
              <a:spAutoFit/>
            </a:bodyPr>
            <a:p>
              <a:r>
                <a:rPr lang="zh-CN" altLang="en-US" sz="2400">
                  <a:latin typeface="华文隶书" panose="02010800040101010101" charset="-122"/>
                  <a:ea typeface="华文隶书" panose="02010800040101010101" charset="-122"/>
                </a:rPr>
                <a:t>湖南交通工程学院</a:t>
              </a:r>
              <a:endParaRPr lang="zh-CN" altLang="en-US" sz="2400">
                <a:latin typeface="华文隶书" panose="02010800040101010101" charset="-122"/>
                <a:ea typeface="华文隶书" panose="02010800040101010101" charset="-122"/>
              </a:endParaRPr>
            </a:p>
          </p:txBody>
        </p:sp>
      </p:grpSp>
      <p:sp>
        <p:nvSpPr>
          <p:cNvPr id="26" name="圆角矩形 25"/>
          <p:cNvSpPr/>
          <p:nvPr userDrawn="1"/>
        </p:nvSpPr>
        <p:spPr>
          <a:xfrm>
            <a:off x="2236470" y="245745"/>
            <a:ext cx="1290320" cy="518795"/>
          </a:xfrm>
          <a:prstGeom prst="round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latin typeface="黑体" panose="02010609060101010101" pitchFamily="2" charset="-122"/>
                <a:ea typeface="黑体" panose="02010609060101010101" pitchFamily="2" charset="-122"/>
                <a:sym typeface="+mn-ea"/>
              </a:rPr>
              <a:t>总结提升</a:t>
            </a:r>
            <a:endParaRPr lang="zh-CN" altLang="en-US" sz="2000">
              <a:solidFill>
                <a:schemeClr val="tx1"/>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2588281"/>
            <a:ext cx="8139178" cy="899167"/>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3087000" y="6349833"/>
            <a:ext cx="2970000" cy="316800"/>
          </a:xfrm>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6457950" y="6349833"/>
            <a:ext cx="2025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6349833"/>
            <a:ext cx="297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0"/>
            <a:ext cx="8139178" cy="624845"/>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5"/>
            <a:ext cx="8139178" cy="1077985"/>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6349833"/>
            <a:ext cx="297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1296000"/>
            <a:ext cx="3962432" cy="504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1296000"/>
            <a:ext cx="3962432" cy="504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1296000"/>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789043"/>
            <a:ext cx="3962400" cy="455223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296000"/>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789043"/>
            <a:ext cx="3962432" cy="455223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3087000" y="6349833"/>
            <a:ext cx="297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1296000"/>
            <a:ext cx="3962432" cy="504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a:xfrm>
            <a:off x="659807" y="6349833"/>
            <a:ext cx="2025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3087000" y="6349833"/>
            <a:ext cx="297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6457950" y="6349833"/>
            <a:ext cx="2025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502412" y="432000"/>
            <a:ext cx="8139178" cy="648000"/>
          </a:xfrm>
        </p:spPr>
        <p:txBody>
          <a:bodyPr/>
          <a:lstStyle/>
          <a:p>
            <a:r>
              <a:rPr lang="zh-CN" altLang="en-US"/>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6349833"/>
            <a:ext cx="297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cxnSp>
        <p:nvCxnSpPr>
          <p:cNvPr id="7" name="直接连接符 6"/>
          <p:cNvCxnSpPr>
            <a:stCxn id="20" idx="3"/>
          </p:cNvCxnSpPr>
          <p:nvPr userDrawn="1"/>
        </p:nvCxnSpPr>
        <p:spPr>
          <a:xfrm>
            <a:off x="1906256" y="479821"/>
            <a:ext cx="7376968" cy="10918"/>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0" y="195105"/>
            <a:ext cx="2141469" cy="569433"/>
            <a:chOff x="0" y="195105"/>
            <a:chExt cx="2854846" cy="569433"/>
          </a:xfrm>
          <a:solidFill>
            <a:srgbClr val="0070C0"/>
          </a:solidFill>
        </p:grpSpPr>
        <p:grpSp>
          <p:nvGrpSpPr>
            <p:cNvPr id="8" name="组合 7"/>
            <p:cNvGrpSpPr/>
            <p:nvPr userDrawn="1"/>
          </p:nvGrpSpPr>
          <p:grpSpPr>
            <a:xfrm>
              <a:off x="0" y="195105"/>
              <a:ext cx="2854846" cy="569433"/>
              <a:chOff x="0" y="194743"/>
              <a:chExt cx="2854846" cy="569433"/>
            </a:xfrm>
            <a:grpFill/>
          </p:grpSpPr>
          <p:sp>
            <p:nvSpPr>
              <p:cNvPr id="9" name="圆角矩形 8"/>
              <p:cNvSpPr/>
              <p:nvPr/>
            </p:nvSpPr>
            <p:spPr>
              <a:xfrm>
                <a:off x="173209" y="194743"/>
                <a:ext cx="2681637" cy="569433"/>
              </a:xfrm>
              <a:prstGeom prst="roundRect">
                <a:avLst>
                  <a:gd name="adj" fmla="val 9976"/>
                </a:avLst>
              </a:prstGeom>
              <a:grp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10" name="组合 9"/>
              <p:cNvGrpSpPr/>
              <p:nvPr/>
            </p:nvGrpSpPr>
            <p:grpSpPr>
              <a:xfrm>
                <a:off x="0" y="290669"/>
                <a:ext cx="424561" cy="355906"/>
                <a:chOff x="469900" y="728859"/>
                <a:chExt cx="424561" cy="355906"/>
              </a:xfrm>
              <a:grpFill/>
            </p:grpSpPr>
            <p:sp>
              <p:nvSpPr>
                <p:cNvPr id="11" name="椭圆 10"/>
                <p:cNvSpPr/>
                <p:nvPr/>
              </p:nvSpPr>
              <p:spPr>
                <a:xfrm rot="16200000">
                  <a:off x="738264" y="928568"/>
                  <a:ext cx="156198" cy="156196"/>
                </a:xfrm>
                <a:prstGeom prst="ellipse">
                  <a:avLst/>
                </a:prstGeom>
                <a:grp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2" name="椭圆 11"/>
                <p:cNvSpPr/>
                <p:nvPr/>
              </p:nvSpPr>
              <p:spPr>
                <a:xfrm rot="16200000">
                  <a:off x="752463" y="942770"/>
                  <a:ext cx="127798" cy="127797"/>
                </a:xfrm>
                <a:prstGeom prst="ellipse">
                  <a:avLst/>
                </a:prstGeom>
                <a:grp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3" name="椭圆 12"/>
                <p:cNvSpPr/>
                <p:nvPr/>
              </p:nvSpPr>
              <p:spPr>
                <a:xfrm rot="16200000">
                  <a:off x="738264" y="728860"/>
                  <a:ext cx="156198" cy="156196"/>
                </a:xfrm>
                <a:prstGeom prst="ellipse">
                  <a:avLst/>
                </a:prstGeom>
                <a:grp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4" name="椭圆 13"/>
                <p:cNvSpPr/>
                <p:nvPr/>
              </p:nvSpPr>
              <p:spPr>
                <a:xfrm rot="16200000">
                  <a:off x="752463" y="743063"/>
                  <a:ext cx="127798" cy="127797"/>
                </a:xfrm>
                <a:prstGeom prst="ellipse">
                  <a:avLst/>
                </a:prstGeom>
                <a:grp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5" name="圆角矩形 14"/>
                <p:cNvSpPr/>
                <p:nvPr/>
              </p:nvSpPr>
              <p:spPr>
                <a:xfrm rot="16200000">
                  <a:off x="636543" y="859458"/>
                  <a:ext cx="18656" cy="351942"/>
                </a:xfrm>
                <a:prstGeom prst="roundRect">
                  <a:avLst>
                    <a:gd name="adj" fmla="val 50000"/>
                  </a:avLst>
                </a:prstGeom>
                <a:grp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6" name="圆角矩形 15"/>
                <p:cNvSpPr/>
                <p:nvPr/>
              </p:nvSpPr>
              <p:spPr>
                <a:xfrm rot="16200000">
                  <a:off x="636543" y="809416"/>
                  <a:ext cx="18656" cy="351942"/>
                </a:xfrm>
                <a:prstGeom prst="roundRect">
                  <a:avLst>
                    <a:gd name="adj" fmla="val 50000"/>
                  </a:avLst>
                </a:prstGeom>
                <a:grp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8" name="圆角矩形 17"/>
                <p:cNvSpPr/>
                <p:nvPr/>
              </p:nvSpPr>
              <p:spPr>
                <a:xfrm rot="16200000">
                  <a:off x="636543" y="655035"/>
                  <a:ext cx="18656" cy="351942"/>
                </a:xfrm>
                <a:prstGeom prst="roundRect">
                  <a:avLst>
                    <a:gd name="adj" fmla="val 50000"/>
                  </a:avLst>
                </a:prstGeom>
                <a:grp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9" name="圆角矩形 18"/>
                <p:cNvSpPr/>
                <p:nvPr/>
              </p:nvSpPr>
              <p:spPr>
                <a:xfrm rot="16200000">
                  <a:off x="636543" y="604992"/>
                  <a:ext cx="18656" cy="351942"/>
                </a:xfrm>
                <a:prstGeom prst="roundRect">
                  <a:avLst>
                    <a:gd name="adj" fmla="val 50000"/>
                  </a:avLst>
                </a:prstGeom>
                <a:grp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grpSp>
        </p:grpSp>
        <p:sp>
          <p:nvSpPr>
            <p:cNvPr id="20" name="TextBox 13"/>
            <p:cNvSpPr txBox="1"/>
            <p:nvPr userDrawn="1"/>
          </p:nvSpPr>
          <p:spPr>
            <a:xfrm>
              <a:off x="671946" y="249623"/>
              <a:ext cx="1869148" cy="460375"/>
            </a:xfrm>
            <a:prstGeom prst="rect">
              <a:avLst/>
            </a:prstGeom>
            <a:grpFill/>
          </p:spPr>
          <p:txBody>
            <a:bodyPr wrap="none" rtlCol="0">
              <a:spAutoFit/>
            </a:bodyPr>
            <a:p>
              <a:r>
                <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教学过程</a:t>
              </a:r>
              <a:endPar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3" name="组合 22"/>
          <p:cNvGrpSpPr/>
          <p:nvPr userDrawn="1"/>
        </p:nvGrpSpPr>
        <p:grpSpPr>
          <a:xfrm>
            <a:off x="127000" y="6261100"/>
            <a:ext cx="3399790" cy="530860"/>
            <a:chOff x="8990" y="9991"/>
            <a:chExt cx="5354" cy="836"/>
          </a:xfrm>
        </p:grpSpPr>
        <p:pic>
          <p:nvPicPr>
            <p:cNvPr id="24" name="图片 23" descr="738b4710b912c8fc67daddfcfb039245d68821d1"/>
            <p:cNvPicPr>
              <a:picLocks noChangeAspect="1"/>
            </p:cNvPicPr>
            <p:nvPr/>
          </p:nvPicPr>
          <p:blipFill>
            <a:blip r:embed="rId2"/>
            <a:stretch>
              <a:fillRect/>
            </a:stretch>
          </p:blipFill>
          <p:spPr>
            <a:xfrm>
              <a:off x="8990" y="9991"/>
              <a:ext cx="852" cy="836"/>
            </a:xfrm>
            <a:prstGeom prst="rect">
              <a:avLst/>
            </a:prstGeom>
          </p:spPr>
        </p:pic>
        <p:sp>
          <p:nvSpPr>
            <p:cNvPr id="25" name="文本框 24"/>
            <p:cNvSpPr txBox="1"/>
            <p:nvPr/>
          </p:nvSpPr>
          <p:spPr>
            <a:xfrm>
              <a:off x="9910" y="10062"/>
              <a:ext cx="4434" cy="725"/>
            </a:xfrm>
            <a:prstGeom prst="rect">
              <a:avLst/>
            </a:prstGeom>
            <a:noFill/>
          </p:spPr>
          <p:txBody>
            <a:bodyPr wrap="square" rtlCol="0">
              <a:spAutoFit/>
            </a:bodyPr>
            <a:p>
              <a:r>
                <a:rPr lang="zh-CN" altLang="en-US" sz="2400">
                  <a:latin typeface="华文隶书" panose="02010800040101010101" charset="-122"/>
                  <a:ea typeface="华文隶书" panose="02010800040101010101" charset="-122"/>
                </a:rPr>
                <a:t>湖南交通工程学院</a:t>
              </a:r>
              <a:endParaRPr lang="zh-CN" altLang="en-US" sz="2400">
                <a:latin typeface="华文隶书" panose="02010800040101010101" charset="-122"/>
                <a:ea typeface="华文隶书" panose="02010800040101010101" charset="-122"/>
              </a:endParaRPr>
            </a:p>
          </p:txBody>
        </p:sp>
      </p:grpSp>
      <p:sp>
        <p:nvSpPr>
          <p:cNvPr id="27" name="圆角矩形 26"/>
          <p:cNvSpPr/>
          <p:nvPr userDrawn="1"/>
        </p:nvSpPr>
        <p:spPr>
          <a:xfrm>
            <a:off x="2236470" y="226060"/>
            <a:ext cx="1290320" cy="518795"/>
          </a:xfrm>
          <a:prstGeom prst="round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latin typeface="黑体" panose="02010609060101010101" pitchFamily="2" charset="-122"/>
                <a:ea typeface="黑体" panose="02010609060101010101" pitchFamily="2" charset="-122"/>
                <a:sym typeface="+mn-ea"/>
              </a:rPr>
              <a:t>课后作业</a:t>
            </a:r>
            <a:endParaRPr lang="zh-CN" altLang="en-US" sz="2000">
              <a:solidFill>
                <a:schemeClr val="tx1"/>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2588281"/>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spcBef>
                <a:spcPct val="50000"/>
              </a:spcBef>
            </a:pPr>
            <a:endParaRPr lang="zh-CN" altLang="en-US" dirty="0">
              <a:latin typeface="Times New Roman" panose="02020603050405020304" charset="0"/>
            </a:endParaRPr>
          </a:p>
        </p:txBody>
      </p:sp>
      <p:sp>
        <p:nvSpPr>
          <p:cNvPr id="5" name="页脚占位符 4"/>
          <p:cNvSpPr>
            <a:spLocks noGrp="1"/>
          </p:cNvSpPr>
          <p:nvPr>
            <p:ph type="ftr" sz="quarter" idx="11"/>
          </p:nvPr>
        </p:nvSpPr>
        <p:spPr/>
        <p:txBody>
          <a:bodyPr/>
          <a:lstStyle/>
          <a:p>
            <a:pPr lvl="0" eaLnBrk="1" hangingPunct="1">
              <a:spcBef>
                <a:spcPct val="50000"/>
              </a:spcBef>
            </a:pPr>
            <a:endParaRPr lang="zh-CN" altLang="en-US" dirty="0">
              <a:latin typeface="Times New Roman" panose="02020603050405020304" charset="0"/>
            </a:endParaRPr>
          </a:p>
        </p:txBody>
      </p:sp>
      <p:sp>
        <p:nvSpPr>
          <p:cNvPr id="6" name="灯片编号占位符 5"/>
          <p:cNvSpPr>
            <a:spLocks noGrp="1"/>
          </p:cNvSpPr>
          <p:nvPr>
            <p:ph type="sldNum" sz="quarter" idx="12"/>
          </p:nvPr>
        </p:nvSpPr>
        <p:spPr/>
        <p:txBody>
          <a:bodyPr/>
          <a:lstStyle/>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9724"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spcBef>
                <a:spcPct val="50000"/>
              </a:spcBef>
            </a:pPr>
            <a:endParaRPr lang="zh-CN" altLang="en-US" dirty="0">
              <a:latin typeface="Times New Roman" panose="02020603050405020304" charset="0"/>
            </a:endParaRPr>
          </a:p>
        </p:txBody>
      </p:sp>
      <p:sp>
        <p:nvSpPr>
          <p:cNvPr id="6" name="页脚占位符 5"/>
          <p:cNvSpPr>
            <a:spLocks noGrp="1"/>
          </p:cNvSpPr>
          <p:nvPr>
            <p:ph type="ftr" sz="quarter" idx="11"/>
          </p:nvPr>
        </p:nvSpPr>
        <p:spPr/>
        <p:txBody>
          <a:bodyPr/>
          <a:lstStyle/>
          <a:p>
            <a:pPr lvl="0" eaLnBrk="1" hangingPunct="1">
              <a:spcBef>
                <a:spcPct val="50000"/>
              </a:spcBef>
            </a:pPr>
            <a:endParaRPr lang="zh-CN" altLang="en-US" dirty="0">
              <a:latin typeface="Times New Roman" panose="02020603050405020304" charset="0"/>
            </a:endParaRPr>
          </a:p>
        </p:txBody>
      </p:sp>
      <p:sp>
        <p:nvSpPr>
          <p:cNvPr id="7" name="灯片编号占位符 6"/>
          <p:cNvSpPr>
            <a:spLocks noGrp="1"/>
          </p:cNvSpPr>
          <p:nvPr>
            <p:ph type="sldNum" sz="quarter" idx="12"/>
          </p:nvPr>
        </p:nvSpPr>
        <p:spPr/>
        <p:txBody>
          <a:bodyPr/>
          <a:lstStyle/>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cxnSp>
        <p:nvCxnSpPr>
          <p:cNvPr id="8" name="直接连接符 7"/>
          <p:cNvCxnSpPr>
            <a:stCxn id="21" idx="3"/>
          </p:cNvCxnSpPr>
          <p:nvPr userDrawn="1"/>
        </p:nvCxnSpPr>
        <p:spPr>
          <a:xfrm>
            <a:off x="1906256" y="479821"/>
            <a:ext cx="7376968" cy="10918"/>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0" y="195105"/>
            <a:ext cx="2141469" cy="569433"/>
            <a:chOff x="0" y="195105"/>
            <a:chExt cx="2854846" cy="569433"/>
          </a:xfrm>
        </p:grpSpPr>
        <p:grpSp>
          <p:nvGrpSpPr>
            <p:cNvPr id="9" name="组合 8"/>
            <p:cNvGrpSpPr/>
            <p:nvPr userDrawn="1"/>
          </p:nvGrpSpPr>
          <p:grpSpPr>
            <a:xfrm>
              <a:off x="0" y="195105"/>
              <a:ext cx="2854846" cy="569433"/>
              <a:chOff x="0" y="194743"/>
              <a:chExt cx="2854846" cy="569433"/>
            </a:xfrm>
          </p:grpSpPr>
          <p:sp>
            <p:nvSpPr>
              <p:cNvPr id="10" name="圆角矩形 9"/>
              <p:cNvSpPr/>
              <p:nvPr/>
            </p:nvSpPr>
            <p:spPr>
              <a:xfrm>
                <a:off x="173209" y="194743"/>
                <a:ext cx="2681637" cy="569433"/>
              </a:xfrm>
              <a:prstGeom prst="roundRect">
                <a:avLst>
                  <a:gd name="adj" fmla="val 9976"/>
                </a:avLst>
              </a:prstGeom>
              <a:solidFill>
                <a:schemeClr val="accent2"/>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1" name="组合 10"/>
              <p:cNvGrpSpPr/>
              <p:nvPr/>
            </p:nvGrpSpPr>
            <p:grpSpPr>
              <a:xfrm>
                <a:off x="0" y="290669"/>
                <a:ext cx="424561" cy="355906"/>
                <a:chOff x="469900" y="728859"/>
                <a:chExt cx="424561" cy="355906"/>
              </a:xfrm>
            </p:grpSpPr>
            <p:sp>
              <p:nvSpPr>
                <p:cNvPr id="12" name="椭圆 11"/>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椭圆 12"/>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 name="椭圆 13"/>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椭圆 14"/>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 name="圆角矩形 15"/>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 name="圆角矩形 17"/>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 name="圆角矩形 18"/>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 name="圆角矩形 19"/>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sp>
          <p:nvSpPr>
            <p:cNvPr id="21" name="TextBox 13"/>
            <p:cNvSpPr txBox="1"/>
            <p:nvPr userDrawn="1"/>
          </p:nvSpPr>
          <p:spPr>
            <a:xfrm>
              <a:off x="671946" y="249623"/>
              <a:ext cx="1869148" cy="460375"/>
            </a:xfrm>
            <a:prstGeom prst="rect">
              <a:avLst/>
            </a:prstGeom>
            <a:noFill/>
          </p:spPr>
          <p:txBody>
            <a:bodyPr wrap="none" rtlCol="0">
              <a:spAutoFit/>
            </a:bodyPr>
            <a:lstStyle/>
            <a:p>
              <a:r>
                <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教学过程</a:t>
              </a:r>
              <a:endPar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2" name="圆角矩形 21"/>
          <p:cNvSpPr/>
          <p:nvPr userDrawn="1"/>
        </p:nvSpPr>
        <p:spPr>
          <a:xfrm>
            <a:off x="2394585" y="245745"/>
            <a:ext cx="1509395" cy="518795"/>
          </a:xfrm>
          <a:prstGeom prst="round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latin typeface="黑体" panose="02010609060101010101" pitchFamily="2" charset="-122"/>
                <a:ea typeface="黑体" panose="02010609060101010101" pitchFamily="2" charset="-122"/>
                <a:sym typeface="+mn-ea"/>
              </a:rPr>
              <a:t>案例导入</a:t>
            </a:r>
            <a:endParaRPr lang="zh-CN" altLang="en-US" sz="2000">
              <a:solidFill>
                <a:schemeClr val="tx1"/>
              </a:solidFill>
              <a:latin typeface="黑体" panose="02010609060101010101" pitchFamily="2" charset="-122"/>
              <a:ea typeface="黑体" panose="02010609060101010101" pitchFamily="2" charset="-122"/>
              <a:sym typeface="+mn-ea"/>
            </a:endParaRPr>
          </a:p>
        </p:txBody>
      </p:sp>
      <p:grpSp>
        <p:nvGrpSpPr>
          <p:cNvPr id="23" name="组合 22"/>
          <p:cNvGrpSpPr/>
          <p:nvPr userDrawn="1"/>
        </p:nvGrpSpPr>
        <p:grpSpPr>
          <a:xfrm>
            <a:off x="5478780" y="6174740"/>
            <a:ext cx="3399790" cy="530860"/>
            <a:chOff x="8990" y="9991"/>
            <a:chExt cx="5354" cy="836"/>
          </a:xfrm>
        </p:grpSpPr>
        <p:pic>
          <p:nvPicPr>
            <p:cNvPr id="24" name="图片 23" descr="738b4710b912c8fc67daddfcfb039245d68821d1"/>
            <p:cNvPicPr>
              <a:picLocks noChangeAspect="1"/>
            </p:cNvPicPr>
            <p:nvPr/>
          </p:nvPicPr>
          <p:blipFill>
            <a:blip r:embed="rId2"/>
            <a:stretch>
              <a:fillRect/>
            </a:stretch>
          </p:blipFill>
          <p:spPr>
            <a:xfrm>
              <a:off x="8990" y="9991"/>
              <a:ext cx="852" cy="836"/>
            </a:xfrm>
            <a:prstGeom prst="rect">
              <a:avLst/>
            </a:prstGeom>
          </p:spPr>
        </p:pic>
        <p:sp>
          <p:nvSpPr>
            <p:cNvPr id="25" name="文本框 24"/>
            <p:cNvSpPr txBox="1"/>
            <p:nvPr/>
          </p:nvSpPr>
          <p:spPr>
            <a:xfrm>
              <a:off x="9910" y="10062"/>
              <a:ext cx="4434" cy="725"/>
            </a:xfrm>
            <a:prstGeom prst="rect">
              <a:avLst/>
            </a:prstGeom>
            <a:noFill/>
          </p:spPr>
          <p:txBody>
            <a:bodyPr wrap="square" rtlCol="0">
              <a:spAutoFit/>
            </a:bodyPr>
            <a:p>
              <a:r>
                <a:rPr lang="zh-CN" altLang="en-US" sz="2400">
                  <a:latin typeface="华文隶书" panose="02010800040101010101" charset="-122"/>
                  <a:ea typeface="华文隶书" panose="02010800040101010101" charset="-122"/>
                </a:rPr>
                <a:t>湖南交通工程学院</a:t>
              </a:r>
              <a:endParaRPr lang="zh-CN" altLang="en-US" sz="2400">
                <a:latin typeface="华文隶书" panose="02010800040101010101" charset="-122"/>
                <a:ea typeface="华文隶书" panose="0201080004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spcBef>
                <a:spcPct val="50000"/>
              </a:spcBef>
            </a:pPr>
            <a:endParaRPr lang="zh-CN" altLang="en-US" dirty="0">
              <a:latin typeface="Times New Roman" panose="02020603050405020304" charset="0"/>
            </a:endParaRPr>
          </a:p>
        </p:txBody>
      </p:sp>
      <p:sp>
        <p:nvSpPr>
          <p:cNvPr id="8" name="页脚占位符 7"/>
          <p:cNvSpPr>
            <a:spLocks noGrp="1"/>
          </p:cNvSpPr>
          <p:nvPr>
            <p:ph type="ftr" sz="quarter" idx="11"/>
          </p:nvPr>
        </p:nvSpPr>
        <p:spPr/>
        <p:txBody>
          <a:bodyPr/>
          <a:lstStyle/>
          <a:p>
            <a:pPr lvl="0" eaLnBrk="1" hangingPunct="1">
              <a:spcBef>
                <a:spcPct val="50000"/>
              </a:spcBef>
            </a:pPr>
            <a:endParaRPr lang="zh-CN" altLang="en-US" dirty="0">
              <a:latin typeface="Times New Roman" panose="02020603050405020304" charset="0"/>
            </a:endParaRPr>
          </a:p>
        </p:txBody>
      </p:sp>
      <p:sp>
        <p:nvSpPr>
          <p:cNvPr id="9" name="灯片编号占位符 8"/>
          <p:cNvSpPr>
            <a:spLocks noGrp="1"/>
          </p:cNvSpPr>
          <p:nvPr>
            <p:ph type="sldNum" sz="quarter" idx="12"/>
          </p:nvPr>
        </p:nvSpPr>
        <p:spPr/>
        <p:txBody>
          <a:bodyPr/>
          <a:lstStyle/>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cxnSp>
        <p:nvCxnSpPr>
          <p:cNvPr id="6" name="直接连接符 5"/>
          <p:cNvCxnSpPr>
            <a:stCxn id="19" idx="3"/>
          </p:cNvCxnSpPr>
          <p:nvPr userDrawn="1"/>
        </p:nvCxnSpPr>
        <p:spPr>
          <a:xfrm>
            <a:off x="1906256" y="479821"/>
            <a:ext cx="7376968" cy="10918"/>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0" y="195105"/>
            <a:ext cx="2141469" cy="569433"/>
            <a:chOff x="0" y="195105"/>
            <a:chExt cx="2854846" cy="569433"/>
          </a:xfrm>
        </p:grpSpPr>
        <p:grpSp>
          <p:nvGrpSpPr>
            <p:cNvPr id="7" name="组合 6"/>
            <p:cNvGrpSpPr/>
            <p:nvPr userDrawn="1"/>
          </p:nvGrpSpPr>
          <p:grpSpPr>
            <a:xfrm>
              <a:off x="0" y="195105"/>
              <a:ext cx="2854846" cy="569433"/>
              <a:chOff x="0" y="194743"/>
              <a:chExt cx="2854846" cy="569433"/>
            </a:xfrm>
          </p:grpSpPr>
          <p:sp>
            <p:nvSpPr>
              <p:cNvPr id="8" name="圆角矩形 7"/>
              <p:cNvSpPr/>
              <p:nvPr/>
            </p:nvSpPr>
            <p:spPr>
              <a:xfrm>
                <a:off x="173209" y="194743"/>
                <a:ext cx="2681637" cy="569433"/>
              </a:xfrm>
              <a:prstGeom prst="roundRect">
                <a:avLst>
                  <a:gd name="adj" fmla="val 9976"/>
                </a:avLst>
              </a:prstGeom>
              <a:solidFill>
                <a:schemeClr val="accent2"/>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9" name="组合 8"/>
              <p:cNvGrpSpPr/>
              <p:nvPr/>
            </p:nvGrpSpPr>
            <p:grpSpPr>
              <a:xfrm>
                <a:off x="0" y="290669"/>
                <a:ext cx="424561" cy="355906"/>
                <a:chOff x="469900" y="728859"/>
                <a:chExt cx="424561" cy="355906"/>
              </a:xfrm>
            </p:grpSpPr>
            <p:sp>
              <p:nvSpPr>
                <p:cNvPr id="10" name="椭圆 9"/>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1" name="椭圆 10"/>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2" name="椭圆 11"/>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3" name="椭圆 12"/>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4"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5"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6"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grpSp>
        </p:grpSp>
        <p:sp>
          <p:nvSpPr>
            <p:cNvPr id="19" name="TextBox 13"/>
            <p:cNvSpPr txBox="1"/>
            <p:nvPr userDrawn="1"/>
          </p:nvSpPr>
          <p:spPr>
            <a:xfrm>
              <a:off x="671946" y="249623"/>
              <a:ext cx="1869148" cy="460375"/>
            </a:xfrm>
            <a:prstGeom prst="rect">
              <a:avLst/>
            </a:prstGeom>
            <a:noFill/>
          </p:spPr>
          <p:txBody>
            <a:bodyPr wrap="none" rtlCol="0">
              <a:spAutoFit/>
            </a:bodyPr>
            <a:p>
              <a:r>
                <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教学过程</a:t>
              </a:r>
              <a:endPar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0" name="圆角矩形 19"/>
          <p:cNvSpPr/>
          <p:nvPr userDrawn="1"/>
        </p:nvSpPr>
        <p:spPr>
          <a:xfrm>
            <a:off x="2394585" y="245745"/>
            <a:ext cx="1509395" cy="518795"/>
          </a:xfrm>
          <a:prstGeom prst="round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latin typeface="黑体" panose="02010609060101010101" pitchFamily="2" charset="-122"/>
                <a:ea typeface="黑体" panose="02010609060101010101" pitchFamily="2" charset="-122"/>
                <a:sym typeface="+mn-ea"/>
              </a:rPr>
              <a:t>问题导入</a:t>
            </a:r>
            <a:endParaRPr lang="zh-CN" altLang="en-US" sz="2000">
              <a:solidFill>
                <a:schemeClr val="tx1"/>
              </a:solidFill>
              <a:latin typeface="黑体" panose="02010609060101010101" pitchFamily="2" charset="-122"/>
              <a:ea typeface="黑体" panose="02010609060101010101" pitchFamily="2" charset="-122"/>
              <a:sym typeface="+mn-ea"/>
            </a:endParaRPr>
          </a:p>
        </p:txBody>
      </p:sp>
      <p:grpSp>
        <p:nvGrpSpPr>
          <p:cNvPr id="21" name="组合 20"/>
          <p:cNvGrpSpPr/>
          <p:nvPr userDrawn="1"/>
        </p:nvGrpSpPr>
        <p:grpSpPr>
          <a:xfrm>
            <a:off x="127000" y="6261100"/>
            <a:ext cx="3399790" cy="530860"/>
            <a:chOff x="8990" y="9991"/>
            <a:chExt cx="5354" cy="836"/>
          </a:xfrm>
        </p:grpSpPr>
        <p:pic>
          <p:nvPicPr>
            <p:cNvPr id="22" name="图片 21" descr="738b4710b912c8fc67daddfcfb039245d68821d1"/>
            <p:cNvPicPr>
              <a:picLocks noChangeAspect="1"/>
            </p:cNvPicPr>
            <p:nvPr/>
          </p:nvPicPr>
          <p:blipFill>
            <a:blip r:embed="rId2"/>
            <a:stretch>
              <a:fillRect/>
            </a:stretch>
          </p:blipFill>
          <p:spPr>
            <a:xfrm>
              <a:off x="8990" y="9991"/>
              <a:ext cx="852" cy="836"/>
            </a:xfrm>
            <a:prstGeom prst="rect">
              <a:avLst/>
            </a:prstGeom>
          </p:spPr>
        </p:pic>
        <p:sp>
          <p:nvSpPr>
            <p:cNvPr id="23" name="文本框 22"/>
            <p:cNvSpPr txBox="1"/>
            <p:nvPr/>
          </p:nvSpPr>
          <p:spPr>
            <a:xfrm>
              <a:off x="9910" y="10062"/>
              <a:ext cx="4434" cy="725"/>
            </a:xfrm>
            <a:prstGeom prst="rect">
              <a:avLst/>
            </a:prstGeom>
            <a:noFill/>
          </p:spPr>
          <p:txBody>
            <a:bodyPr wrap="square" rtlCol="0">
              <a:spAutoFit/>
            </a:bodyPr>
            <a:p>
              <a:r>
                <a:rPr lang="zh-CN" altLang="en-US" sz="2400">
                  <a:latin typeface="华文隶书" panose="02010800040101010101" charset="-122"/>
                  <a:ea typeface="华文隶书" panose="02010800040101010101" charset="-122"/>
                </a:rPr>
                <a:t>湖南交通工程学院</a:t>
              </a:r>
              <a:endParaRPr lang="zh-CN" altLang="en-US" sz="2400">
                <a:latin typeface="华文隶书" panose="02010800040101010101" charset="-122"/>
                <a:ea typeface="华文隶书" panose="0201080004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spcBef>
                <a:spcPct val="50000"/>
              </a:spcBef>
            </a:pPr>
            <a:endParaRPr lang="zh-CN" altLang="en-US" dirty="0">
              <a:latin typeface="Times New Roman" panose="02020603050405020304" charset="0"/>
            </a:endParaRPr>
          </a:p>
        </p:txBody>
      </p:sp>
      <p:sp>
        <p:nvSpPr>
          <p:cNvPr id="3" name="页脚占位符 2"/>
          <p:cNvSpPr>
            <a:spLocks noGrp="1"/>
          </p:cNvSpPr>
          <p:nvPr>
            <p:ph type="ftr" sz="quarter" idx="11"/>
          </p:nvPr>
        </p:nvSpPr>
        <p:spPr/>
        <p:txBody>
          <a:bodyPr/>
          <a:lstStyle/>
          <a:p>
            <a:pPr lvl="0" eaLnBrk="1" hangingPunct="1">
              <a:spcBef>
                <a:spcPct val="50000"/>
              </a:spcBef>
            </a:pPr>
            <a:endParaRPr lang="zh-CN" altLang="en-US" dirty="0">
              <a:latin typeface="Times New Roman" panose="02020603050405020304" charset="0"/>
            </a:endParaRPr>
          </a:p>
        </p:txBody>
      </p:sp>
      <p:sp>
        <p:nvSpPr>
          <p:cNvPr id="4" name="灯片编号占位符 3"/>
          <p:cNvSpPr>
            <a:spLocks noGrp="1"/>
          </p:cNvSpPr>
          <p:nvPr>
            <p:ph type="sldNum" sz="quarter" idx="12"/>
          </p:nvPr>
        </p:nvSpPr>
        <p:spPr/>
        <p:txBody>
          <a:bodyPr/>
          <a:lstStyle/>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cxnSp>
        <p:nvCxnSpPr>
          <p:cNvPr id="5" name="直接连接符 4"/>
          <p:cNvCxnSpPr/>
          <p:nvPr userDrawn="1"/>
        </p:nvCxnSpPr>
        <p:spPr>
          <a:xfrm>
            <a:off x="1924036" y="393461"/>
            <a:ext cx="7376968" cy="10918"/>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17780" y="108745"/>
            <a:ext cx="2141469" cy="569433"/>
            <a:chOff x="0" y="195105"/>
            <a:chExt cx="2854846" cy="569433"/>
          </a:xfrm>
        </p:grpSpPr>
        <p:grpSp>
          <p:nvGrpSpPr>
            <p:cNvPr id="6" name="组合 5"/>
            <p:cNvGrpSpPr/>
            <p:nvPr userDrawn="1"/>
          </p:nvGrpSpPr>
          <p:grpSpPr>
            <a:xfrm>
              <a:off x="0" y="195105"/>
              <a:ext cx="2854846" cy="569433"/>
              <a:chOff x="0" y="194743"/>
              <a:chExt cx="2854846" cy="569433"/>
            </a:xfrm>
          </p:grpSpPr>
          <p:sp>
            <p:nvSpPr>
              <p:cNvPr id="7" name="圆角矩形 6"/>
              <p:cNvSpPr/>
              <p:nvPr/>
            </p:nvSpPr>
            <p:spPr>
              <a:xfrm>
                <a:off x="173209" y="194743"/>
                <a:ext cx="2681637" cy="569433"/>
              </a:xfrm>
              <a:prstGeom prst="roundRect">
                <a:avLst>
                  <a:gd name="adj" fmla="val 9976"/>
                </a:avLst>
              </a:prstGeom>
              <a:solidFill>
                <a:schemeClr val="accent2"/>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p:nvGrpSpPr>
            <p:grpSpPr>
              <a:xfrm>
                <a:off x="0" y="290669"/>
                <a:ext cx="424561" cy="355906"/>
                <a:chOff x="469900" y="728859"/>
                <a:chExt cx="424561" cy="355906"/>
              </a:xfrm>
            </p:grpSpPr>
            <p:sp>
              <p:nvSpPr>
                <p:cNvPr id="9" name="椭圆 8"/>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圆角矩形 12"/>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 name="圆角矩形 13"/>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圆角矩形 14"/>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 name="圆角矩形 15"/>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sp>
          <p:nvSpPr>
            <p:cNvPr id="18" name="TextBox 13"/>
            <p:cNvSpPr txBox="1"/>
            <p:nvPr userDrawn="1"/>
          </p:nvSpPr>
          <p:spPr>
            <a:xfrm>
              <a:off x="671946" y="249623"/>
              <a:ext cx="1869148" cy="460375"/>
            </a:xfrm>
            <a:prstGeom prst="rect">
              <a:avLst/>
            </a:prstGeom>
            <a:noFill/>
          </p:spPr>
          <p:txBody>
            <a:bodyPr wrap="none" rtlCol="0">
              <a:spAutoFit/>
            </a:bodyPr>
            <a:lstStyle/>
            <a:p>
              <a:r>
                <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教学过程</a:t>
              </a:r>
              <a:endPar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3" name="圆角矩形 22"/>
          <p:cNvSpPr/>
          <p:nvPr userDrawn="1"/>
        </p:nvSpPr>
        <p:spPr>
          <a:xfrm>
            <a:off x="2256790" y="139700"/>
            <a:ext cx="1509395" cy="518795"/>
          </a:xfrm>
          <a:prstGeom prst="round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latin typeface="黑体" panose="02010609060101010101" pitchFamily="2" charset="-122"/>
                <a:ea typeface="黑体" panose="02010609060101010101" pitchFamily="2" charset="-122"/>
                <a:sym typeface="+mn-ea"/>
              </a:rPr>
              <a:t>新课讲授</a:t>
            </a:r>
            <a:endParaRPr lang="zh-CN" altLang="en-US" sz="2000">
              <a:solidFill>
                <a:schemeClr val="tx1"/>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spcBef>
                <a:spcPct val="50000"/>
              </a:spcBef>
            </a:pPr>
            <a:endParaRPr lang="zh-CN" altLang="en-US" dirty="0">
              <a:latin typeface="Times New Roman" panose="02020603050405020304" charset="0"/>
            </a:endParaRPr>
          </a:p>
        </p:txBody>
      </p:sp>
      <p:sp>
        <p:nvSpPr>
          <p:cNvPr id="6" name="页脚占位符 5"/>
          <p:cNvSpPr>
            <a:spLocks noGrp="1"/>
          </p:cNvSpPr>
          <p:nvPr>
            <p:ph type="ftr" sz="quarter" idx="11"/>
          </p:nvPr>
        </p:nvSpPr>
        <p:spPr/>
        <p:txBody>
          <a:bodyPr/>
          <a:lstStyle/>
          <a:p>
            <a:pPr lvl="0" eaLnBrk="1" hangingPunct="1">
              <a:spcBef>
                <a:spcPct val="50000"/>
              </a:spcBef>
            </a:pPr>
            <a:endParaRPr lang="zh-CN" altLang="en-US" dirty="0">
              <a:latin typeface="Times New Roman" panose="02020603050405020304" charset="0"/>
            </a:endParaRPr>
          </a:p>
        </p:txBody>
      </p:sp>
      <p:sp>
        <p:nvSpPr>
          <p:cNvPr id="7" name="灯片编号占位符 6"/>
          <p:cNvSpPr>
            <a:spLocks noGrp="1"/>
          </p:cNvSpPr>
          <p:nvPr>
            <p:ph type="sldNum" sz="quarter" idx="12"/>
          </p:nvPr>
        </p:nvSpPr>
        <p:spPr/>
        <p:txBody>
          <a:bodyPr/>
          <a:lstStyle/>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tags" Target="../tags/tag56.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BFA"/>
        </a:solidFill>
        <a:effectLst/>
      </p:bgPr>
    </p:bg>
    <p:spTree>
      <p:nvGrpSpPr>
        <p:cNvPr id="1" name=""/>
        <p:cNvGrpSpPr/>
        <p:nvPr/>
      </p:nvGrpSpPr>
      <p:grpSpPr/>
      <p:sp>
        <p:nvSpPr>
          <p:cNvPr id="169986" name="标题 169985"/>
          <p:cNvSpPr>
            <a:spLocks noGrp="1"/>
          </p:cNvSpPr>
          <p:nvPr>
            <p:ph type="title"/>
          </p:nvPr>
        </p:nvSpPr>
        <p:spPr>
          <a:xfrm>
            <a:off x="685800" y="457200"/>
            <a:ext cx="7772400" cy="1143000"/>
          </a:xfrm>
          <a:prstGeom prst="rect">
            <a:avLst/>
          </a:prstGeom>
          <a:noFill/>
          <a:ln w="9525">
            <a:noFill/>
          </a:ln>
        </p:spPr>
        <p:txBody>
          <a:bodyPr anchor="b"/>
          <a:p>
            <a:pPr lvl="0"/>
            <a:r>
              <a:rPr lang="zh-CN" altLang="en-US" dirty="0"/>
              <a:t>单击此处编辑母版标题样式</a:t>
            </a:r>
            <a:endParaRPr lang="zh-CN" altLang="en-US" dirty="0"/>
          </a:p>
        </p:txBody>
      </p:sp>
      <p:sp>
        <p:nvSpPr>
          <p:cNvPr id="169987" name="文本占位符 169986"/>
          <p:cNvSpPr>
            <a:spLocks noGrp="1"/>
          </p:cNvSpPr>
          <p:nvPr>
            <p:ph type="body" idx="1"/>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69988" name="日期占位符 169987"/>
          <p:cNvSpPr>
            <a:spLocks noGrp="1"/>
          </p:cNvSpPr>
          <p:nvPr>
            <p:ph type="dt" sz="half" idx="2"/>
          </p:nvPr>
        </p:nvSpPr>
        <p:spPr>
          <a:xfrm>
            <a:off x="685800" y="6248400"/>
            <a:ext cx="1905000" cy="457200"/>
          </a:xfrm>
          <a:prstGeom prst="rect">
            <a:avLst/>
          </a:prstGeom>
          <a:noFill/>
          <a:ln w="9525">
            <a:noFill/>
          </a:ln>
        </p:spPr>
        <p:txBody>
          <a:bodyPr/>
          <a:lstStyle>
            <a:lvl1pPr>
              <a:defRPr sz="1400" b="0">
                <a:solidFill>
                  <a:schemeClr val="bg2"/>
                </a:solidFill>
              </a:defRPr>
            </a:lvl1pPr>
          </a:lstStyle>
          <a:p>
            <a:pPr lvl="0" eaLnBrk="1" hangingPunct="1">
              <a:spcBef>
                <a:spcPct val="50000"/>
              </a:spcBef>
            </a:pPr>
            <a:endParaRPr lang="zh-CN" altLang="en-US" dirty="0">
              <a:latin typeface="Times New Roman" panose="02020603050405020304" charset="0"/>
            </a:endParaRPr>
          </a:p>
        </p:txBody>
      </p:sp>
      <p:sp>
        <p:nvSpPr>
          <p:cNvPr id="169989" name="页脚占位符 169988"/>
          <p:cNvSpPr>
            <a:spLocks noGrp="1"/>
          </p:cNvSpPr>
          <p:nvPr>
            <p:ph type="ftr" sz="quarter" idx="3"/>
          </p:nvPr>
        </p:nvSpPr>
        <p:spPr>
          <a:xfrm>
            <a:off x="3124200" y="6248400"/>
            <a:ext cx="2895600" cy="457200"/>
          </a:xfrm>
          <a:prstGeom prst="rect">
            <a:avLst/>
          </a:prstGeom>
          <a:noFill/>
          <a:ln w="9525">
            <a:noFill/>
          </a:ln>
        </p:spPr>
        <p:txBody>
          <a:bodyPr/>
          <a:lstStyle>
            <a:lvl1pPr algn="ctr">
              <a:defRPr sz="1400" b="0">
                <a:solidFill>
                  <a:schemeClr val="bg2"/>
                </a:solidFill>
              </a:defRPr>
            </a:lvl1pPr>
          </a:lstStyle>
          <a:p>
            <a:pPr lvl="0" eaLnBrk="1" hangingPunct="1">
              <a:spcBef>
                <a:spcPct val="50000"/>
              </a:spcBef>
            </a:pPr>
            <a:endParaRPr lang="zh-CN" altLang="en-US" dirty="0">
              <a:latin typeface="Times New Roman" panose="02020603050405020304" charset="0"/>
            </a:endParaRPr>
          </a:p>
        </p:txBody>
      </p:sp>
      <p:sp>
        <p:nvSpPr>
          <p:cNvPr id="169990" name="灯片编号占位符 169989"/>
          <p:cNvSpPr>
            <a:spLocks noGrp="1"/>
          </p:cNvSpPr>
          <p:nvPr>
            <p:ph type="sldNum" sz="quarter" idx="4"/>
          </p:nvPr>
        </p:nvSpPr>
        <p:spPr>
          <a:xfrm>
            <a:off x="6553200" y="6248400"/>
            <a:ext cx="1905000" cy="457200"/>
          </a:xfrm>
          <a:prstGeom prst="rect">
            <a:avLst/>
          </a:prstGeom>
          <a:noFill/>
          <a:ln w="9525">
            <a:noFill/>
          </a:ln>
        </p:spPr>
        <p:txBody>
          <a:bodyPr/>
          <a:lstStyle>
            <a:lvl1pPr algn="r">
              <a:defRPr sz="1400" b="0">
                <a:solidFill>
                  <a:schemeClr val="bg2"/>
                </a:solidFill>
              </a:defRPr>
            </a:lvl1pPr>
          </a:lstStyle>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bg2"/>
        </a:buClr>
        <a:buFont typeface="Monotype Sorts" pitchFamily="2" charset="2"/>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bg2"/>
        </a:buClr>
        <a:buSzPct val="50000"/>
        <a:buFont typeface="Monotype Sorts" pitchFamily="2" charset="2"/>
        <a:buChar char="l"/>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Font typeface="Monotype Sorts" pitchFamily="2" charset="2"/>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 typeface="Monotype Sorts"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 typeface="Monotype Sorts"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Monotype Sorts"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Monotype Sorts"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Monotype Sorts"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Monotype Sorts"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7"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8" name="直接连接符 7"/>
          <p:cNvCxnSpPr>
            <a:stCxn id="21" idx="3"/>
          </p:cNvCxnSpPr>
          <p:nvPr userDrawn="1"/>
        </p:nvCxnSpPr>
        <p:spPr>
          <a:xfrm flipV="1">
            <a:off x="1906270" y="476250"/>
            <a:ext cx="7237730" cy="3810"/>
          </a:xfrm>
          <a:prstGeom prst="line">
            <a:avLst/>
          </a:prstGeom>
          <a:ln w="28575">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0" y="195105"/>
            <a:ext cx="2141469" cy="569433"/>
            <a:chOff x="0" y="195105"/>
            <a:chExt cx="2854846" cy="569433"/>
          </a:xfrm>
        </p:grpSpPr>
        <p:grpSp>
          <p:nvGrpSpPr>
            <p:cNvPr id="9" name="组合 8"/>
            <p:cNvGrpSpPr/>
            <p:nvPr userDrawn="1"/>
          </p:nvGrpSpPr>
          <p:grpSpPr>
            <a:xfrm>
              <a:off x="0" y="195105"/>
              <a:ext cx="2854846" cy="569433"/>
              <a:chOff x="0" y="194743"/>
              <a:chExt cx="2854846" cy="569433"/>
            </a:xfrm>
          </p:grpSpPr>
          <p:sp>
            <p:nvSpPr>
              <p:cNvPr id="10" name="圆角矩形 9"/>
              <p:cNvSpPr/>
              <p:nvPr/>
            </p:nvSpPr>
            <p:spPr>
              <a:xfrm>
                <a:off x="173209" y="194743"/>
                <a:ext cx="2681637" cy="569433"/>
              </a:xfrm>
              <a:prstGeom prst="roundRect">
                <a:avLst>
                  <a:gd name="adj" fmla="val 9976"/>
                </a:avLst>
              </a:prstGeom>
              <a:solidFill>
                <a:schemeClr val="accent2"/>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11" name="组合 10"/>
              <p:cNvGrpSpPr/>
              <p:nvPr/>
            </p:nvGrpSpPr>
            <p:grpSpPr>
              <a:xfrm>
                <a:off x="0" y="290669"/>
                <a:ext cx="424561" cy="355906"/>
                <a:chOff x="469900" y="728859"/>
                <a:chExt cx="424561" cy="355906"/>
              </a:xfrm>
            </p:grpSpPr>
            <p:sp>
              <p:nvSpPr>
                <p:cNvPr id="12" name="椭圆 11"/>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3" name="椭圆 12"/>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4" name="椭圆 13"/>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5" name="椭圆 14"/>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6" name="圆角矩形 15"/>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8" name="圆角矩形 17"/>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19" name="圆角矩形 18"/>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20" name="圆角矩形 19"/>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grpSp>
        </p:grpSp>
        <p:sp>
          <p:nvSpPr>
            <p:cNvPr id="21" name="TextBox 13"/>
            <p:cNvSpPr txBox="1"/>
            <p:nvPr userDrawn="1"/>
          </p:nvSpPr>
          <p:spPr>
            <a:xfrm>
              <a:off x="671946" y="249623"/>
              <a:ext cx="1869148" cy="460375"/>
            </a:xfrm>
            <a:prstGeom prst="rect">
              <a:avLst/>
            </a:prstGeom>
            <a:noFill/>
          </p:spPr>
          <p:txBody>
            <a:bodyPr wrap="none" rtlCol="0">
              <a:spAutoFit/>
            </a:bodyPr>
            <a:p>
              <a:r>
                <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教学过程</a:t>
              </a:r>
              <a:endPar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2" name="圆角矩形 21"/>
          <p:cNvSpPr/>
          <p:nvPr userDrawn="1"/>
        </p:nvSpPr>
        <p:spPr>
          <a:xfrm>
            <a:off x="2394585" y="245745"/>
            <a:ext cx="1386205" cy="518795"/>
          </a:xfrm>
          <a:prstGeom prst="roundRect">
            <a:avLst/>
          </a:prstGeom>
          <a:solidFill>
            <a:schemeClr val="accent4">
              <a:lumMod val="10000"/>
              <a:lumOff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latin typeface="黑体" panose="02010609060101010101" pitchFamily="2" charset="-122"/>
                <a:ea typeface="黑体" panose="02010609060101010101" pitchFamily="2" charset="-122"/>
                <a:sym typeface="+mn-ea"/>
              </a:rPr>
              <a:t>问题导入</a:t>
            </a:r>
            <a:endParaRPr lang="zh-CN" altLang="en-US" sz="2000">
              <a:solidFill>
                <a:schemeClr val="tx1"/>
              </a:solidFill>
              <a:latin typeface="黑体" panose="02010609060101010101" pitchFamily="2" charset="-122"/>
              <a:ea typeface="黑体" panose="02010609060101010101" pitchFamily="2" charset="-122"/>
              <a:sym typeface="+mn-ea"/>
            </a:endParaRPr>
          </a:p>
        </p:txBody>
      </p:sp>
      <p:grpSp>
        <p:nvGrpSpPr>
          <p:cNvPr id="23" name="组合 22"/>
          <p:cNvGrpSpPr/>
          <p:nvPr userDrawn="1"/>
        </p:nvGrpSpPr>
        <p:grpSpPr>
          <a:xfrm>
            <a:off x="127000" y="6261100"/>
            <a:ext cx="3399790" cy="530860"/>
            <a:chOff x="8990" y="9991"/>
            <a:chExt cx="5354" cy="836"/>
          </a:xfrm>
        </p:grpSpPr>
        <p:pic>
          <p:nvPicPr>
            <p:cNvPr id="24" name="图片 23" descr="738b4710b912c8fc67daddfcfb039245d68821d1"/>
            <p:cNvPicPr>
              <a:picLocks noChangeAspect="1"/>
            </p:cNvPicPr>
            <p:nvPr/>
          </p:nvPicPr>
          <p:blipFill>
            <a:blip r:embed="rId13"/>
            <a:stretch>
              <a:fillRect/>
            </a:stretch>
          </p:blipFill>
          <p:spPr>
            <a:xfrm>
              <a:off x="8990" y="9991"/>
              <a:ext cx="852" cy="836"/>
            </a:xfrm>
            <a:prstGeom prst="rect">
              <a:avLst/>
            </a:prstGeom>
          </p:spPr>
        </p:pic>
        <p:sp>
          <p:nvSpPr>
            <p:cNvPr id="25" name="文本框 24"/>
            <p:cNvSpPr txBox="1"/>
            <p:nvPr/>
          </p:nvSpPr>
          <p:spPr>
            <a:xfrm>
              <a:off x="9910" y="10062"/>
              <a:ext cx="4434" cy="725"/>
            </a:xfrm>
            <a:prstGeom prst="rect">
              <a:avLst/>
            </a:prstGeom>
            <a:noFill/>
          </p:spPr>
          <p:txBody>
            <a:bodyPr wrap="square" rtlCol="0">
              <a:spAutoFit/>
            </a:bodyPr>
            <a:p>
              <a:r>
                <a:rPr lang="zh-CN" altLang="en-US" sz="2400">
                  <a:latin typeface="华文隶书" panose="02010800040101010101" charset="-122"/>
                  <a:ea typeface="华文隶书" panose="02010800040101010101" charset="-122"/>
                </a:rPr>
                <a:t>湖南交通工程学院</a:t>
              </a:r>
              <a:endParaRPr lang="zh-CN" altLang="en-US" sz="2400">
                <a:latin typeface="华文隶书" panose="02010800040101010101" charset="-122"/>
                <a:ea typeface="华文隶书" panose="02010800040101010101" charset="-122"/>
              </a:endParaRPr>
            </a:p>
          </p:txBody>
        </p:sp>
      </p:grpSp>
      <p:sp>
        <p:nvSpPr>
          <p:cNvPr id="26" name="圆角矩形 25"/>
          <p:cNvSpPr/>
          <p:nvPr userDrawn="1"/>
        </p:nvSpPr>
        <p:spPr>
          <a:xfrm>
            <a:off x="3989070" y="245745"/>
            <a:ext cx="1386205" cy="518795"/>
          </a:xfrm>
          <a:prstGeom prst="round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latin typeface="黑体" panose="02010609060101010101" pitchFamily="2" charset="-122"/>
                <a:ea typeface="黑体" panose="02010609060101010101" pitchFamily="2" charset="-122"/>
                <a:sym typeface="+mn-ea"/>
              </a:rPr>
              <a:t>新课讲授</a:t>
            </a:r>
            <a:endParaRPr lang="zh-CN" altLang="en-US" sz="2000">
              <a:solidFill>
                <a:schemeClr val="tx1"/>
              </a:solidFill>
              <a:latin typeface="黑体" panose="02010609060101010101" pitchFamily="2" charset="-122"/>
              <a:ea typeface="黑体" panose="02010609060101010101" pitchFamily="2" charset="-122"/>
              <a:sym typeface="+mn-ea"/>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6" grpId="0" bldLvl="0" animBg="1"/>
    </p:bldLst>
  </p:timing>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5.wmf"/><Relationship Id="rId7" Type="http://schemas.openxmlformats.org/officeDocument/2006/relationships/oleObject" Target="../embeddings/oleObject4.bin"/><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 Id="rId3" Type="http://schemas.openxmlformats.org/officeDocument/2006/relationships/oleObject" Target="../embeddings/oleObject2.bin"/><Relationship Id="rId20" Type="http://schemas.openxmlformats.org/officeDocument/2006/relationships/vmlDrawing" Target="../drawings/vmlDrawing1.vml"/><Relationship Id="rId2" Type="http://schemas.openxmlformats.org/officeDocument/2006/relationships/image" Target="../media/image2.wmf"/><Relationship Id="rId19" Type="http://schemas.openxmlformats.org/officeDocument/2006/relationships/slideLayout" Target="../slideLayouts/slideLayout2.xml"/><Relationship Id="rId18" Type="http://schemas.openxmlformats.org/officeDocument/2006/relationships/audio" Target="../media/audio2.wav"/><Relationship Id="rId17" Type="http://schemas.openxmlformats.org/officeDocument/2006/relationships/audio" Target="../media/audio1.wav"/><Relationship Id="rId16" Type="http://schemas.openxmlformats.org/officeDocument/2006/relationships/image" Target="../media/image9.png"/><Relationship Id="rId15" Type="http://schemas.openxmlformats.org/officeDocument/2006/relationships/image" Target="../media/image8.png"/><Relationship Id="rId14" Type="http://schemas.openxmlformats.org/officeDocument/2006/relationships/oleObject" Target="../embeddings/oleObject8.bin"/><Relationship Id="rId13" Type="http://schemas.openxmlformats.org/officeDocument/2006/relationships/image" Target="../media/image7.wmf"/><Relationship Id="rId12" Type="http://schemas.openxmlformats.org/officeDocument/2006/relationships/oleObject" Target="../embeddings/oleObject7.bin"/><Relationship Id="rId11" Type="http://schemas.openxmlformats.org/officeDocument/2006/relationships/image" Target="../media/image6.wmf"/><Relationship Id="rId10" Type="http://schemas.openxmlformats.org/officeDocument/2006/relationships/oleObject" Target="../embeddings/oleObject6.bin"/><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audio" Target="../media/audio7.wav"/><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audio" Target="../media/audio1.wav"/></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audio" Target="../media/audio6.wav"/><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28.png"/><Relationship Id="rId7" Type="http://schemas.microsoft.com/office/2007/relationships/media" Target="file:///E:\mic\Don&#8217;t%20turn%20off%20the%20light%20&#19981;&#35201;&#20851;&#28783;.mp3" TargetMode="External"/><Relationship Id="rId6" Type="http://schemas.openxmlformats.org/officeDocument/2006/relationships/audio" Target="file:///E:\mic\Don&#8217;t%20turn%20off%20the%20light%20&#19981;&#35201;&#20851;&#28783;.mp3" TargetMode="External"/><Relationship Id="rId5" Type="http://schemas.openxmlformats.org/officeDocument/2006/relationships/image" Target="../media/image27.png"/><Relationship Id="rId4" Type="http://schemas.microsoft.com/office/2007/relationships/media" Target="file:///E:\&#21494;&#33853;\colorzip_&#12362;&#12399;&#12424;&#12358;&#26085;&#26412;&#20108;&#32500;&#24425;&#33394;&#30721;\foxtv-001.wmv" TargetMode="External"/><Relationship Id="rId3" Type="http://schemas.openxmlformats.org/officeDocument/2006/relationships/video" Target="file:///E:\&#21494;&#33853;\colorzip_&#12362;&#12399;&#12424;&#12358;&#26085;&#26412;&#20108;&#32500;&#24425;&#33394;&#30721;\foxtv-001.wmv" TargetMode="External"/><Relationship Id="rId2" Type="http://schemas.openxmlformats.org/officeDocument/2006/relationships/image" Target="../media/image26.pn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audio" Target="../media/audio5.wav"/><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1.wav"/><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8.xml"/><Relationship Id="rId5" Type="http://schemas.openxmlformats.org/officeDocument/2006/relationships/audio" Target="../media/audio6.wav"/><Relationship Id="rId4" Type="http://schemas.openxmlformats.org/officeDocument/2006/relationships/audio" Target="../media/audio3.wav"/><Relationship Id="rId3" Type="http://schemas.openxmlformats.org/officeDocument/2006/relationships/audio" Target="../media/audio1.wav"/><Relationship Id="rId2" Type="http://schemas.openxmlformats.org/officeDocument/2006/relationships/image" Target="../media/image13.jpeg"/><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8.xml"/><Relationship Id="rId1"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8.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100000">
              <a:srgbClr val="0000CC"/>
            </a:gs>
          </a:gsLst>
          <a:lin ang="5400000" scaled="1"/>
          <a:tileRect/>
        </a:gradFill>
        <a:effectLst/>
      </p:bgPr>
    </p:bg>
    <p:spTree>
      <p:nvGrpSpPr>
        <p:cNvPr id="1" name=""/>
        <p:cNvGrpSpPr/>
        <p:nvPr/>
      </p:nvGrpSpPr>
      <p:grpSpPr/>
      <p:sp>
        <p:nvSpPr>
          <p:cNvPr id="241666" name="文本占位符 241665"/>
          <p:cNvSpPr>
            <a:spLocks noGrp="1"/>
          </p:cNvSpPr>
          <p:nvPr>
            <p:ph type="body" idx="1"/>
          </p:nvPr>
        </p:nvSpPr>
        <p:spPr>
          <a:xfrm>
            <a:off x="762000" y="4267200"/>
            <a:ext cx="7391400" cy="1828800"/>
          </a:xfrm>
        </p:spPr>
        <p:txBody>
          <a:bodyPr/>
          <a:p>
            <a:pPr>
              <a:buNone/>
            </a:pPr>
            <a:r>
              <a:rPr lang="en-US" altLang="zh-CN" sz="2800" b="1" dirty="0">
                <a:solidFill>
                  <a:srgbClr val="FFFF00"/>
                </a:solidFill>
                <a:latin typeface="隶书" panose="02010509060101010101" pitchFamily="49" charset="-122"/>
                <a:ea typeface="隶书" panose="02010509060101010101" pitchFamily="49" charset="-122"/>
              </a:rPr>
              <a:t>    </a:t>
            </a:r>
            <a:r>
              <a:rPr lang="zh-CN" altLang="en-US" sz="2800" b="1" dirty="0">
                <a:solidFill>
                  <a:srgbClr val="FFFF00"/>
                </a:solidFill>
                <a:latin typeface="隶书" panose="02010509060101010101" pitchFamily="49" charset="-122"/>
                <a:ea typeface="隶书" panose="02010509060101010101" pitchFamily="49" charset="-122"/>
              </a:rPr>
              <a:t>可是，谁能料到这座漂亮的彩虹桥自建成之日起就是一座“危桥”。从它的设计、施工等各方面都不符合桥梁建筑规范。</a:t>
            </a:r>
            <a:endParaRPr lang="zh-CN" altLang="en-US" sz="2800" b="1" dirty="0">
              <a:solidFill>
                <a:srgbClr val="FFFF00"/>
              </a:solidFill>
              <a:latin typeface="隶书" panose="02010509060101010101" pitchFamily="49" charset="-122"/>
              <a:ea typeface="隶书" panose="02010509060101010101" pitchFamily="49" charset="-122"/>
            </a:endParaRPr>
          </a:p>
        </p:txBody>
      </p:sp>
      <p:sp>
        <p:nvSpPr>
          <p:cNvPr id="241667" name="矩形 241666"/>
          <p:cNvSpPr>
            <a:spLocks noTextEdit="1"/>
          </p:cNvSpPr>
          <p:nvPr/>
        </p:nvSpPr>
        <p:spPr>
          <a:xfrm>
            <a:off x="762000" y="381000"/>
            <a:ext cx="7772400" cy="2743200"/>
          </a:xfrm>
          <a:prstGeom prst="rect">
            <a:avLst/>
          </a:prstGeom>
        </p:spPr>
        <p:txBody>
          <a:bodyPr wrap="none" fromWordArt="1">
            <a:prstTxWarp prst="textArchUpPour">
              <a:avLst>
                <a:gd name="adj1" fmla="val 11566323"/>
                <a:gd name="adj2" fmla="val 66463"/>
              </a:avLst>
            </a:prstTxWarp>
            <a:normAutofit/>
          </a:bodyPr>
          <a:lstStyle>
            <a:lvl1pPr marL="0" lvl="0" indent="0" algn="l" defTabSz="914400" rtl="0" eaLnBrk="1" fontAlgn="base" latinLnBrk="0" hangingPunct="1">
              <a:lnSpc>
                <a:spcPct val="100000"/>
              </a:lnSpc>
              <a:spcBef>
                <a:spcPct val="0"/>
              </a:spcBef>
              <a:spcAft>
                <a:spcPct val="0"/>
              </a:spcAft>
              <a:buNone/>
              <a:defRPr sz="4400" u="none" kern="1200" baseline="0">
                <a:solidFill>
                  <a:schemeClr val="tx2"/>
                </a:solidFill>
                <a:latin typeface="Times New Roman" panose="02020603050405020304" charset="0"/>
                <a:ea typeface="宋体" panose="02010600030101010101" pitchFamily="2" charset="-122"/>
              </a:defRPr>
            </a:lvl1pPr>
          </a:lstStyle>
          <a:p>
            <a:pPr lvl="0" algn="ctr"/>
            <a:r>
              <a:rPr sz="3600" b="0" dirty="0">
                <a:ln w="12700" cap="flat" cmpd="sng">
                  <a:solidFill>
                    <a:srgbClr val="0000FF">
                      <a:alpha val="100000"/>
                    </a:srgbClr>
                  </a:solidFill>
                  <a:prstDash val="solid"/>
                  <a:headEnd type="none" w="med" len="med"/>
                  <a:tailEnd type="none" w="med" len="med"/>
                </a:ln>
                <a:solidFill>
                  <a:srgbClr val="FF0000">
                    <a:alpha val="100000"/>
                  </a:srgbClr>
                </a:solidFill>
                <a:effectLst>
                  <a:outerShdw dist="45791" dir="2021404" algn="ctr" rotWithShape="0">
                    <a:srgbClr val="808080">
                      <a:alpha val="100000"/>
                    </a:srgbClr>
                  </a:outerShdw>
                </a:effectLst>
                <a:latin typeface="宋体" panose="02010600030101010101" pitchFamily="2" charset="-122"/>
                <a:ea typeface="宋体" panose="02010600030101010101" pitchFamily="2" charset="-122"/>
              </a:rPr>
              <a:t>綦江彩虹桥惨案</a:t>
            </a:r>
            <a:endParaRPr sz="3600" b="0" dirty="0">
              <a:ln w="12700" cap="flat" cmpd="sng">
                <a:solidFill>
                  <a:srgbClr val="0000FF">
                    <a:alpha val="100000"/>
                  </a:srgbClr>
                </a:solidFill>
                <a:prstDash val="solid"/>
                <a:headEnd type="none" w="med" len="med"/>
                <a:tailEnd type="none" w="med" len="med"/>
              </a:ln>
              <a:solidFill>
                <a:srgbClr val="FF0000">
                  <a:alpha val="100000"/>
                </a:srgbClr>
              </a:solidFill>
              <a:effectLst>
                <a:outerShdw dist="45791" dir="2021404" algn="ctr" rotWithShape="0">
                  <a:srgbClr val="808080">
                    <a:alpha val="100000"/>
                  </a:srgbClr>
                </a:outerShdw>
              </a:effectLst>
              <a:latin typeface="宋体" panose="02010600030101010101" pitchFamily="2" charset="-122"/>
              <a:ea typeface="宋体" panose="02010600030101010101" pitchFamily="2" charset="-122"/>
            </a:endParaRPr>
          </a:p>
        </p:txBody>
      </p:sp>
      <p:grpSp>
        <p:nvGrpSpPr>
          <p:cNvPr id="241668" name="组合 241667"/>
          <p:cNvGrpSpPr/>
          <p:nvPr/>
        </p:nvGrpSpPr>
        <p:grpSpPr>
          <a:xfrm>
            <a:off x="0" y="1676400"/>
            <a:ext cx="9158288" cy="4489450"/>
            <a:chOff x="-9" y="2400"/>
            <a:chExt cx="5769" cy="2828"/>
          </a:xfrm>
        </p:grpSpPr>
        <p:sp>
          <p:nvSpPr>
            <p:cNvPr id="241669" name="矩形 241668"/>
            <p:cNvSpPr/>
            <p:nvPr/>
          </p:nvSpPr>
          <p:spPr>
            <a:xfrm>
              <a:off x="-9" y="2965"/>
              <a:ext cx="5760" cy="192"/>
            </a:xfrm>
            <a:prstGeom prst="rect">
              <a:avLst/>
            </a:prstGeom>
            <a:pattFill prst="ltVert">
              <a:fgClr>
                <a:srgbClr val="FF0066"/>
              </a:fgClr>
              <a:bgClr>
                <a:srgbClr val="B3E1B3"/>
              </a:bgClr>
            </a:pattFill>
            <a:ln w="57150" cap="flat" cmpd="sng">
              <a:solidFill>
                <a:srgbClr val="EE2706"/>
              </a:solidFill>
              <a:prstDash val="solid"/>
              <a:miter/>
              <a:headEnd type="none" w="med" len="med"/>
              <a:tailEnd type="none" w="med" len="med"/>
            </a:ln>
          </p:spPr>
          <p:txBody>
            <a:bodyPr/>
            <a:p>
              <a:endParaRPr lang="zh-CN" altLang="en-US"/>
            </a:p>
          </p:txBody>
        </p:sp>
        <p:graphicFrame>
          <p:nvGraphicFramePr>
            <p:cNvPr id="241670" name="对象 241669"/>
            <p:cNvGraphicFramePr/>
            <p:nvPr/>
          </p:nvGraphicFramePr>
          <p:xfrm>
            <a:off x="2208" y="2688"/>
            <a:ext cx="169" cy="499"/>
          </p:xfrm>
          <a:graphic>
            <a:graphicData uri="http://schemas.openxmlformats.org/presentationml/2006/ole">
              <mc:AlternateContent xmlns:mc="http://schemas.openxmlformats.org/markup-compatibility/2006">
                <mc:Choice xmlns:v="urn:schemas-microsoft-com:vml" Requires="v">
                  <p:oleObj spid="_x0000_s3104" name="" r:id="rId1" imgW="476885" imgH="1401445" progId="MS_ClipArt_Gallery.5">
                    <p:embed/>
                  </p:oleObj>
                </mc:Choice>
                <mc:Fallback>
                  <p:oleObj name="" r:id="rId1" imgW="476885" imgH="1401445" progId="MS_ClipArt_Gallery.5">
                    <p:embed/>
                    <p:pic>
                      <p:nvPicPr>
                        <p:cNvPr id="0" name="图片 3103"/>
                        <p:cNvPicPr/>
                        <p:nvPr/>
                      </p:nvPicPr>
                      <p:blipFill>
                        <a:blip r:embed="rId2"/>
                        <a:stretch>
                          <a:fillRect/>
                        </a:stretch>
                      </p:blipFill>
                      <p:spPr>
                        <a:xfrm>
                          <a:off x="2208" y="2688"/>
                          <a:ext cx="169" cy="499"/>
                        </a:xfrm>
                        <a:prstGeom prst="rect">
                          <a:avLst/>
                        </a:prstGeom>
                        <a:noFill/>
                        <a:ln w="38100">
                          <a:noFill/>
                          <a:miter/>
                        </a:ln>
                      </p:spPr>
                    </p:pic>
                  </p:oleObj>
                </mc:Fallback>
              </mc:AlternateContent>
            </a:graphicData>
          </a:graphic>
        </p:graphicFrame>
        <p:graphicFrame>
          <p:nvGraphicFramePr>
            <p:cNvPr id="241671" name="对象 241670"/>
            <p:cNvGraphicFramePr/>
            <p:nvPr/>
          </p:nvGraphicFramePr>
          <p:xfrm>
            <a:off x="2400" y="2688"/>
            <a:ext cx="362" cy="466"/>
          </p:xfrm>
          <a:graphic>
            <a:graphicData uri="http://schemas.openxmlformats.org/presentationml/2006/ole">
              <mc:AlternateContent xmlns:mc="http://schemas.openxmlformats.org/markup-compatibility/2006">
                <mc:Choice xmlns:v="urn:schemas-microsoft-com:vml" Requires="v">
                  <p:oleObj spid="_x0000_s3102" name="" r:id="rId3" imgW="913765" imgH="1176655" progId="MS_ClipArt_Gallery.5">
                    <p:embed/>
                  </p:oleObj>
                </mc:Choice>
                <mc:Fallback>
                  <p:oleObj name="" r:id="rId3" imgW="913765" imgH="1176655" progId="MS_ClipArt_Gallery.5">
                    <p:embed/>
                    <p:pic>
                      <p:nvPicPr>
                        <p:cNvPr id="0" name="图片 3101"/>
                        <p:cNvPicPr/>
                        <p:nvPr/>
                      </p:nvPicPr>
                      <p:blipFill>
                        <a:blip r:embed="rId4"/>
                        <a:stretch>
                          <a:fillRect/>
                        </a:stretch>
                      </p:blipFill>
                      <p:spPr>
                        <a:xfrm>
                          <a:off x="2400" y="2688"/>
                          <a:ext cx="362" cy="466"/>
                        </a:xfrm>
                        <a:prstGeom prst="rect">
                          <a:avLst/>
                        </a:prstGeom>
                        <a:noFill/>
                        <a:ln w="38100">
                          <a:noFill/>
                          <a:miter/>
                        </a:ln>
                      </p:spPr>
                    </p:pic>
                  </p:oleObj>
                </mc:Fallback>
              </mc:AlternateContent>
            </a:graphicData>
          </a:graphic>
        </p:graphicFrame>
        <p:graphicFrame>
          <p:nvGraphicFramePr>
            <p:cNvPr id="241672" name="对象 241671"/>
            <p:cNvGraphicFramePr/>
            <p:nvPr/>
          </p:nvGraphicFramePr>
          <p:xfrm>
            <a:off x="3124" y="2688"/>
            <a:ext cx="412" cy="447"/>
          </p:xfrm>
          <a:graphic>
            <a:graphicData uri="http://schemas.openxmlformats.org/presentationml/2006/ole">
              <mc:AlternateContent xmlns:mc="http://schemas.openxmlformats.org/markup-compatibility/2006">
                <mc:Choice xmlns:v="urn:schemas-microsoft-com:vml" Requires="v">
                  <p:oleObj spid="_x0000_s3099" name="" r:id="rId5" imgW="1029335" imgH="1116330" progId="MS_ClipArt_Gallery.5">
                    <p:embed/>
                  </p:oleObj>
                </mc:Choice>
                <mc:Fallback>
                  <p:oleObj name="" r:id="rId5" imgW="1029335" imgH="1116330" progId="MS_ClipArt_Gallery.5">
                    <p:embed/>
                    <p:pic>
                      <p:nvPicPr>
                        <p:cNvPr id="0" name="图片 3098"/>
                        <p:cNvPicPr/>
                        <p:nvPr/>
                      </p:nvPicPr>
                      <p:blipFill>
                        <a:blip r:embed="rId6"/>
                        <a:stretch>
                          <a:fillRect/>
                        </a:stretch>
                      </p:blipFill>
                      <p:spPr>
                        <a:xfrm>
                          <a:off x="3124" y="2688"/>
                          <a:ext cx="412" cy="447"/>
                        </a:xfrm>
                        <a:prstGeom prst="rect">
                          <a:avLst/>
                        </a:prstGeom>
                        <a:noFill/>
                        <a:ln w="38100">
                          <a:noFill/>
                          <a:miter/>
                        </a:ln>
                      </p:spPr>
                    </p:pic>
                  </p:oleObj>
                </mc:Fallback>
              </mc:AlternateContent>
            </a:graphicData>
          </a:graphic>
        </p:graphicFrame>
        <p:graphicFrame>
          <p:nvGraphicFramePr>
            <p:cNvPr id="241673" name="对象 241672"/>
            <p:cNvGraphicFramePr/>
            <p:nvPr/>
          </p:nvGraphicFramePr>
          <p:xfrm>
            <a:off x="5184" y="2592"/>
            <a:ext cx="331" cy="567"/>
          </p:xfrm>
          <a:graphic>
            <a:graphicData uri="http://schemas.openxmlformats.org/presentationml/2006/ole">
              <mc:AlternateContent xmlns:mc="http://schemas.openxmlformats.org/markup-compatibility/2006">
                <mc:Choice xmlns:v="urn:schemas-microsoft-com:vml" Requires="v">
                  <p:oleObj spid="_x0000_s3103" name="" r:id="rId7" imgW="1049655" imgH="1798955" progId="MS_ClipArt_Gallery.5">
                    <p:embed/>
                  </p:oleObj>
                </mc:Choice>
                <mc:Fallback>
                  <p:oleObj name="" r:id="rId7" imgW="1049655" imgH="1798955" progId="MS_ClipArt_Gallery.5">
                    <p:embed/>
                    <p:pic>
                      <p:nvPicPr>
                        <p:cNvPr id="0" name="图片 3102"/>
                        <p:cNvPicPr/>
                        <p:nvPr/>
                      </p:nvPicPr>
                      <p:blipFill>
                        <a:blip r:embed="rId8"/>
                        <a:stretch>
                          <a:fillRect/>
                        </a:stretch>
                      </p:blipFill>
                      <p:spPr>
                        <a:xfrm>
                          <a:off x="5184" y="2592"/>
                          <a:ext cx="331" cy="567"/>
                        </a:xfrm>
                        <a:prstGeom prst="rect">
                          <a:avLst/>
                        </a:prstGeom>
                        <a:noFill/>
                        <a:ln w="38100">
                          <a:noFill/>
                          <a:miter/>
                        </a:ln>
                      </p:spPr>
                    </p:pic>
                  </p:oleObj>
                </mc:Fallback>
              </mc:AlternateContent>
            </a:graphicData>
          </a:graphic>
        </p:graphicFrame>
        <p:graphicFrame>
          <p:nvGraphicFramePr>
            <p:cNvPr id="241674" name="对象 241673"/>
            <p:cNvGraphicFramePr/>
            <p:nvPr/>
          </p:nvGraphicFramePr>
          <p:xfrm>
            <a:off x="3888" y="2736"/>
            <a:ext cx="150" cy="441"/>
          </p:xfrm>
          <a:graphic>
            <a:graphicData uri="http://schemas.openxmlformats.org/presentationml/2006/ole">
              <mc:AlternateContent xmlns:mc="http://schemas.openxmlformats.org/markup-compatibility/2006">
                <mc:Choice xmlns:v="urn:schemas-microsoft-com:vml" Requires="v">
                  <p:oleObj spid="_x0000_s3100" name="" r:id="rId9" imgW="476885" imgH="1401445" progId="MS_ClipArt_Gallery.5">
                    <p:embed/>
                  </p:oleObj>
                </mc:Choice>
                <mc:Fallback>
                  <p:oleObj name="" r:id="rId9" imgW="476885" imgH="1401445" progId="MS_ClipArt_Gallery.5">
                    <p:embed/>
                    <p:pic>
                      <p:nvPicPr>
                        <p:cNvPr id="0" name="图片 3099"/>
                        <p:cNvPicPr/>
                        <p:nvPr/>
                      </p:nvPicPr>
                      <p:blipFill>
                        <a:blip r:embed="rId2"/>
                        <a:stretch>
                          <a:fillRect/>
                        </a:stretch>
                      </p:blipFill>
                      <p:spPr>
                        <a:xfrm>
                          <a:off x="3888" y="2736"/>
                          <a:ext cx="150" cy="441"/>
                        </a:xfrm>
                        <a:prstGeom prst="rect">
                          <a:avLst/>
                        </a:prstGeom>
                        <a:noFill/>
                        <a:ln w="38100">
                          <a:noFill/>
                          <a:miter/>
                        </a:ln>
                      </p:spPr>
                    </p:pic>
                  </p:oleObj>
                </mc:Fallback>
              </mc:AlternateContent>
            </a:graphicData>
          </a:graphic>
        </p:graphicFrame>
        <p:graphicFrame>
          <p:nvGraphicFramePr>
            <p:cNvPr id="241675" name="对象 241674"/>
            <p:cNvGraphicFramePr/>
            <p:nvPr/>
          </p:nvGraphicFramePr>
          <p:xfrm>
            <a:off x="288" y="2592"/>
            <a:ext cx="262" cy="560"/>
          </p:xfrm>
          <a:graphic>
            <a:graphicData uri="http://schemas.openxmlformats.org/presentationml/2006/ole">
              <mc:AlternateContent xmlns:mc="http://schemas.openxmlformats.org/markup-compatibility/2006">
                <mc:Choice xmlns:v="urn:schemas-microsoft-com:vml" Requires="v">
                  <p:oleObj spid="_x0000_s3101" name="" r:id="rId10" imgW="830580" imgH="1778635" progId="MS_ClipArt_Gallery.5">
                    <p:embed/>
                  </p:oleObj>
                </mc:Choice>
                <mc:Fallback>
                  <p:oleObj name="" r:id="rId10" imgW="830580" imgH="1778635" progId="MS_ClipArt_Gallery.5">
                    <p:embed/>
                    <p:pic>
                      <p:nvPicPr>
                        <p:cNvPr id="0" name="图片 3100"/>
                        <p:cNvPicPr/>
                        <p:nvPr/>
                      </p:nvPicPr>
                      <p:blipFill>
                        <a:blip r:embed="rId11"/>
                        <a:stretch>
                          <a:fillRect/>
                        </a:stretch>
                      </p:blipFill>
                      <p:spPr>
                        <a:xfrm>
                          <a:off x="288" y="2592"/>
                          <a:ext cx="262" cy="560"/>
                        </a:xfrm>
                        <a:prstGeom prst="rect">
                          <a:avLst/>
                        </a:prstGeom>
                        <a:noFill/>
                        <a:ln w="38100">
                          <a:noFill/>
                          <a:miter/>
                        </a:ln>
                      </p:spPr>
                    </p:pic>
                  </p:oleObj>
                </mc:Fallback>
              </mc:AlternateContent>
            </a:graphicData>
          </a:graphic>
        </p:graphicFrame>
        <p:sp>
          <p:nvSpPr>
            <p:cNvPr id="241676" name="矩形 241675"/>
            <p:cNvSpPr/>
            <p:nvPr/>
          </p:nvSpPr>
          <p:spPr>
            <a:xfrm>
              <a:off x="0" y="3168"/>
              <a:ext cx="5760" cy="192"/>
            </a:xfrm>
            <a:prstGeom prst="rect">
              <a:avLst/>
            </a:prstGeom>
            <a:solidFill>
              <a:srgbClr val="56BCFA"/>
            </a:solidFill>
            <a:ln w="38100" cap="flat" cmpd="sng">
              <a:solidFill>
                <a:srgbClr val="0000CC"/>
              </a:solidFill>
              <a:prstDash val="solid"/>
              <a:miter/>
              <a:headEnd type="none" w="med" len="med"/>
              <a:tailEnd type="none" w="med" len="med"/>
            </a:ln>
          </p:spPr>
          <p:txBody>
            <a:bodyPr/>
            <a:p>
              <a:endParaRPr lang="zh-CN" altLang="en-US"/>
            </a:p>
          </p:txBody>
        </p:sp>
        <p:sp>
          <p:nvSpPr>
            <p:cNvPr id="241677" name="矩形 241676"/>
            <p:cNvSpPr/>
            <p:nvPr/>
          </p:nvSpPr>
          <p:spPr>
            <a:xfrm>
              <a:off x="0" y="3312"/>
              <a:ext cx="480" cy="1008"/>
            </a:xfrm>
            <a:prstGeom prst="rect">
              <a:avLst/>
            </a:prstGeom>
            <a:gradFill rotWithShape="0">
              <a:gsLst>
                <a:gs pos="0">
                  <a:srgbClr val="56BCFA"/>
                </a:gs>
                <a:gs pos="100000">
                  <a:srgbClr val="56BCFA">
                    <a:gamma/>
                    <a:shade val="46275"/>
                    <a:invGamma/>
                  </a:srgbClr>
                </a:gs>
              </a:gsLst>
              <a:lin ang="5400000" scaled="1"/>
              <a:tileRect/>
            </a:gradFill>
            <a:ln w="9525" cap="flat" cmpd="sng">
              <a:solidFill>
                <a:srgbClr val="000000"/>
              </a:solidFill>
              <a:prstDash val="solid"/>
              <a:miter/>
              <a:headEnd type="none" w="med" len="med"/>
              <a:tailEnd type="none" w="med" len="med"/>
            </a:ln>
          </p:spPr>
          <p:txBody>
            <a:bodyPr/>
            <a:p>
              <a:endParaRPr lang="zh-CN" altLang="en-US"/>
            </a:p>
          </p:txBody>
        </p:sp>
        <p:sp>
          <p:nvSpPr>
            <p:cNvPr id="241678" name="矩形 241677"/>
            <p:cNvSpPr/>
            <p:nvPr/>
          </p:nvSpPr>
          <p:spPr>
            <a:xfrm>
              <a:off x="5280" y="3312"/>
              <a:ext cx="480" cy="1008"/>
            </a:xfrm>
            <a:prstGeom prst="rect">
              <a:avLst/>
            </a:prstGeom>
            <a:gradFill rotWithShape="0">
              <a:gsLst>
                <a:gs pos="0">
                  <a:srgbClr val="56BCFA"/>
                </a:gs>
                <a:gs pos="100000">
                  <a:srgbClr val="56BCFA">
                    <a:gamma/>
                    <a:shade val="46275"/>
                    <a:invGamma/>
                  </a:srgbClr>
                </a:gs>
              </a:gsLst>
              <a:lin ang="5400000" scaled="1"/>
              <a:tileRect/>
            </a:gradFill>
            <a:ln w="9525" cap="flat" cmpd="sng">
              <a:solidFill>
                <a:srgbClr val="000000"/>
              </a:solidFill>
              <a:prstDash val="solid"/>
              <a:miter/>
              <a:headEnd type="none" w="med" len="med"/>
              <a:tailEnd type="none" w="med" len="med"/>
            </a:ln>
          </p:spPr>
          <p:txBody>
            <a:bodyPr/>
            <a:p>
              <a:endParaRPr lang="zh-CN" altLang="en-US"/>
            </a:p>
          </p:txBody>
        </p:sp>
        <p:sp>
          <p:nvSpPr>
            <p:cNvPr id="241679" name="任意多边形 241678"/>
            <p:cNvSpPr/>
            <p:nvPr/>
          </p:nvSpPr>
          <p:spPr>
            <a:xfrm>
              <a:off x="171" y="2400"/>
              <a:ext cx="5423" cy="2828"/>
            </a:xfrm>
            <a:custGeom>
              <a:avLst/>
              <a:gdLst>
                <a:gd name="txL" fmla="*/ 0 w 21600"/>
                <a:gd name="txT" fmla="*/ 0 h 21600"/>
                <a:gd name="txR" fmla="*/ 21600 w 21600"/>
                <a:gd name="txB" fmla="*/ 10955 h 21600"/>
              </a:gdLst>
              <a:ahLst/>
              <a:cxnLst>
                <a:cxn ang="270">
                  <a:pos x="10800" y="0"/>
                </a:cxn>
                <a:cxn ang="180">
                  <a:pos x="654" y="10946"/>
                </a:cxn>
                <a:cxn ang="270">
                  <a:pos x="10800" y="1306"/>
                </a:cxn>
                <a:cxn ang="0">
                  <a:pos x="20945" y="10946"/>
                </a:cxn>
              </a:cxnLst>
              <a:rect l="txL" t="txT" r="txR" b="txB"/>
              <a:pathLst>
                <a:path w="21600" h="21600">
                  <a:moveTo>
                    <a:pt x="1306" y="10936"/>
                  </a:moveTo>
                  <a:arcTo wR="9494" hR="9494" stAng="10750396" swAng="10899208"/>
                  <a:lnTo>
                    <a:pt x="21598" y="10955"/>
                  </a:lnTo>
                  <a:arcTo wR="10800" hR="10800" stAng="49604" swAng="-10899208"/>
                  <a:close/>
                </a:path>
              </a:pathLst>
            </a:custGeom>
            <a:gradFill rotWithShape="0">
              <a:gsLst>
                <a:gs pos="0">
                  <a:srgbClr val="FF0066"/>
                </a:gs>
                <a:gs pos="50000">
                  <a:srgbClr val="FFFF00"/>
                </a:gs>
                <a:gs pos="100000">
                  <a:srgbClr val="FF0066"/>
                </a:gs>
              </a:gsLst>
              <a:lin ang="5400000" scaled="1"/>
              <a:tileRect/>
            </a:gradFill>
            <a:ln w="57150" cap="flat" cmpd="sng">
              <a:solidFill>
                <a:srgbClr val="0000CC"/>
              </a:solidFill>
              <a:prstDash val="solid"/>
              <a:miter/>
              <a:headEnd type="none" w="med" len="med"/>
              <a:tailEnd type="none" w="med" len="med"/>
            </a:ln>
          </p:spPr>
          <p:txBody>
            <a:bodyPr/>
            <a:p>
              <a:endParaRPr lang="zh-CN" altLang="en-US"/>
            </a:p>
          </p:txBody>
        </p:sp>
        <p:grpSp>
          <p:nvGrpSpPr>
            <p:cNvPr id="241680" name="组合 241679"/>
            <p:cNvGrpSpPr/>
            <p:nvPr/>
          </p:nvGrpSpPr>
          <p:grpSpPr>
            <a:xfrm>
              <a:off x="1056" y="2592"/>
              <a:ext cx="3696" cy="594"/>
              <a:chOff x="1056" y="2592"/>
              <a:chExt cx="3696" cy="594"/>
            </a:xfrm>
          </p:grpSpPr>
          <p:sp>
            <p:nvSpPr>
              <p:cNvPr id="241681" name="直接连接符 241680"/>
              <p:cNvSpPr/>
              <p:nvPr/>
            </p:nvSpPr>
            <p:spPr>
              <a:xfrm flipV="1">
                <a:off x="2880" y="2592"/>
                <a:ext cx="0" cy="576"/>
              </a:xfrm>
              <a:prstGeom prst="line">
                <a:avLst/>
              </a:prstGeom>
              <a:ln w="57150" cap="flat" cmpd="sng">
                <a:solidFill>
                  <a:srgbClr val="0000CC"/>
                </a:solidFill>
                <a:prstDash val="solid"/>
                <a:headEnd type="none" w="med" len="med"/>
                <a:tailEnd type="none" w="med" len="med"/>
              </a:ln>
            </p:spPr>
          </p:sp>
          <p:sp>
            <p:nvSpPr>
              <p:cNvPr id="241682" name="直接连接符 241681"/>
              <p:cNvSpPr/>
              <p:nvPr/>
            </p:nvSpPr>
            <p:spPr>
              <a:xfrm flipV="1">
                <a:off x="3120" y="2592"/>
                <a:ext cx="0" cy="576"/>
              </a:xfrm>
              <a:prstGeom prst="line">
                <a:avLst/>
              </a:prstGeom>
              <a:ln w="57150" cap="flat" cmpd="sng">
                <a:solidFill>
                  <a:srgbClr val="0000CC"/>
                </a:solidFill>
                <a:prstDash val="solid"/>
                <a:headEnd type="none" w="med" len="med"/>
                <a:tailEnd type="none" w="med" len="med"/>
              </a:ln>
            </p:spPr>
          </p:sp>
          <p:sp>
            <p:nvSpPr>
              <p:cNvPr id="241683" name="直接连接符 241682"/>
              <p:cNvSpPr/>
              <p:nvPr/>
            </p:nvSpPr>
            <p:spPr>
              <a:xfrm flipV="1">
                <a:off x="2640" y="2592"/>
                <a:ext cx="0" cy="576"/>
              </a:xfrm>
              <a:prstGeom prst="line">
                <a:avLst/>
              </a:prstGeom>
              <a:ln w="57150" cap="flat" cmpd="sng">
                <a:solidFill>
                  <a:srgbClr val="0000CC"/>
                </a:solidFill>
                <a:prstDash val="solid"/>
                <a:headEnd type="none" w="med" len="med"/>
                <a:tailEnd type="none" w="med" len="med"/>
              </a:ln>
            </p:spPr>
          </p:sp>
          <p:sp>
            <p:nvSpPr>
              <p:cNvPr id="241684" name="直接连接符 241683"/>
              <p:cNvSpPr/>
              <p:nvPr/>
            </p:nvSpPr>
            <p:spPr>
              <a:xfrm flipV="1">
                <a:off x="3360" y="2592"/>
                <a:ext cx="0" cy="576"/>
              </a:xfrm>
              <a:prstGeom prst="line">
                <a:avLst/>
              </a:prstGeom>
              <a:ln w="57150" cap="flat" cmpd="sng">
                <a:solidFill>
                  <a:srgbClr val="0000CC"/>
                </a:solidFill>
                <a:prstDash val="solid"/>
                <a:headEnd type="none" w="med" len="med"/>
                <a:tailEnd type="none" w="med" len="med"/>
              </a:ln>
            </p:spPr>
          </p:sp>
          <p:sp>
            <p:nvSpPr>
              <p:cNvPr id="241685" name="直接连接符 241684"/>
              <p:cNvSpPr/>
              <p:nvPr/>
            </p:nvSpPr>
            <p:spPr>
              <a:xfrm flipV="1">
                <a:off x="2400" y="2592"/>
                <a:ext cx="0" cy="576"/>
              </a:xfrm>
              <a:prstGeom prst="line">
                <a:avLst/>
              </a:prstGeom>
              <a:ln w="57150" cap="flat" cmpd="sng">
                <a:solidFill>
                  <a:srgbClr val="0000CC"/>
                </a:solidFill>
                <a:prstDash val="solid"/>
                <a:headEnd type="none" w="med" len="med"/>
                <a:tailEnd type="none" w="med" len="med"/>
              </a:ln>
            </p:spPr>
          </p:sp>
          <p:sp>
            <p:nvSpPr>
              <p:cNvPr id="241686" name="直接连接符 241685"/>
              <p:cNvSpPr/>
              <p:nvPr/>
            </p:nvSpPr>
            <p:spPr>
              <a:xfrm flipV="1">
                <a:off x="3600" y="2644"/>
                <a:ext cx="0" cy="524"/>
              </a:xfrm>
              <a:prstGeom prst="line">
                <a:avLst/>
              </a:prstGeom>
              <a:ln w="57150" cap="flat" cmpd="sng">
                <a:solidFill>
                  <a:srgbClr val="0000CC"/>
                </a:solidFill>
                <a:prstDash val="solid"/>
                <a:headEnd type="none" w="med" len="med"/>
                <a:tailEnd type="none" w="med" len="med"/>
              </a:ln>
            </p:spPr>
          </p:sp>
          <p:sp>
            <p:nvSpPr>
              <p:cNvPr id="241687" name="直接连接符 241686"/>
              <p:cNvSpPr/>
              <p:nvPr/>
            </p:nvSpPr>
            <p:spPr>
              <a:xfrm flipV="1">
                <a:off x="2160" y="2644"/>
                <a:ext cx="0" cy="524"/>
              </a:xfrm>
              <a:prstGeom prst="line">
                <a:avLst/>
              </a:prstGeom>
              <a:ln w="57150" cap="flat" cmpd="sng">
                <a:solidFill>
                  <a:srgbClr val="0000CC"/>
                </a:solidFill>
                <a:prstDash val="solid"/>
                <a:headEnd type="none" w="med" len="med"/>
                <a:tailEnd type="none" w="med" len="med"/>
              </a:ln>
            </p:spPr>
          </p:sp>
          <p:sp>
            <p:nvSpPr>
              <p:cNvPr id="241688" name="直接连接符 241687"/>
              <p:cNvSpPr/>
              <p:nvPr/>
            </p:nvSpPr>
            <p:spPr>
              <a:xfrm flipV="1">
                <a:off x="3840" y="2697"/>
                <a:ext cx="0" cy="471"/>
              </a:xfrm>
              <a:prstGeom prst="line">
                <a:avLst/>
              </a:prstGeom>
              <a:ln w="57150" cap="flat" cmpd="sng">
                <a:solidFill>
                  <a:srgbClr val="0000CC"/>
                </a:solidFill>
                <a:prstDash val="solid"/>
                <a:headEnd type="none" w="med" len="med"/>
                <a:tailEnd type="none" w="med" len="med"/>
              </a:ln>
            </p:spPr>
          </p:sp>
          <p:sp>
            <p:nvSpPr>
              <p:cNvPr id="241689" name="直接连接符 241688"/>
              <p:cNvSpPr/>
              <p:nvPr/>
            </p:nvSpPr>
            <p:spPr>
              <a:xfrm flipV="1">
                <a:off x="1920" y="2697"/>
                <a:ext cx="0" cy="471"/>
              </a:xfrm>
              <a:prstGeom prst="line">
                <a:avLst/>
              </a:prstGeom>
              <a:ln w="57150" cap="flat" cmpd="sng">
                <a:solidFill>
                  <a:srgbClr val="0000CC"/>
                </a:solidFill>
                <a:prstDash val="solid"/>
                <a:headEnd type="none" w="med" len="med"/>
                <a:tailEnd type="none" w="med" len="med"/>
              </a:ln>
            </p:spPr>
          </p:sp>
          <p:sp>
            <p:nvSpPr>
              <p:cNvPr id="241690" name="直接连接符 241689"/>
              <p:cNvSpPr/>
              <p:nvPr/>
            </p:nvSpPr>
            <p:spPr>
              <a:xfrm flipV="1">
                <a:off x="4080" y="2749"/>
                <a:ext cx="0" cy="419"/>
              </a:xfrm>
              <a:prstGeom prst="line">
                <a:avLst/>
              </a:prstGeom>
              <a:ln w="57150" cap="flat" cmpd="sng">
                <a:solidFill>
                  <a:srgbClr val="0000CC"/>
                </a:solidFill>
                <a:prstDash val="solid"/>
                <a:headEnd type="none" w="med" len="med"/>
                <a:tailEnd type="none" w="med" len="med"/>
              </a:ln>
            </p:spPr>
          </p:sp>
          <p:sp>
            <p:nvSpPr>
              <p:cNvPr id="241691" name="直接连接符 241690"/>
              <p:cNvSpPr/>
              <p:nvPr/>
            </p:nvSpPr>
            <p:spPr>
              <a:xfrm flipV="1">
                <a:off x="1680" y="2749"/>
                <a:ext cx="0" cy="419"/>
              </a:xfrm>
              <a:prstGeom prst="line">
                <a:avLst/>
              </a:prstGeom>
              <a:ln w="57150" cap="flat" cmpd="sng">
                <a:solidFill>
                  <a:srgbClr val="0000CC"/>
                </a:solidFill>
                <a:prstDash val="solid"/>
                <a:headEnd type="none" w="med" len="med"/>
                <a:tailEnd type="none" w="med" len="med"/>
              </a:ln>
            </p:spPr>
          </p:sp>
          <p:sp>
            <p:nvSpPr>
              <p:cNvPr id="241692" name="直接连接符 241691"/>
              <p:cNvSpPr/>
              <p:nvPr/>
            </p:nvSpPr>
            <p:spPr>
              <a:xfrm flipV="1">
                <a:off x="4320" y="2832"/>
                <a:ext cx="0" cy="336"/>
              </a:xfrm>
              <a:prstGeom prst="line">
                <a:avLst/>
              </a:prstGeom>
              <a:ln w="57150" cap="flat" cmpd="sng">
                <a:solidFill>
                  <a:srgbClr val="0000CC"/>
                </a:solidFill>
                <a:prstDash val="solid"/>
                <a:headEnd type="none" w="med" len="med"/>
                <a:tailEnd type="none" w="med" len="med"/>
              </a:ln>
            </p:spPr>
          </p:sp>
          <p:sp>
            <p:nvSpPr>
              <p:cNvPr id="241693" name="直接连接符 241692"/>
              <p:cNvSpPr/>
              <p:nvPr/>
            </p:nvSpPr>
            <p:spPr>
              <a:xfrm flipH="1" flipV="1">
                <a:off x="1460" y="2811"/>
                <a:ext cx="4" cy="357"/>
              </a:xfrm>
              <a:prstGeom prst="line">
                <a:avLst/>
              </a:prstGeom>
              <a:ln w="57150" cap="flat" cmpd="sng">
                <a:solidFill>
                  <a:srgbClr val="0000CC"/>
                </a:solidFill>
                <a:prstDash val="solid"/>
                <a:headEnd type="none" w="med" len="med"/>
                <a:tailEnd type="none" w="med" len="med"/>
              </a:ln>
            </p:spPr>
          </p:sp>
          <p:sp>
            <p:nvSpPr>
              <p:cNvPr id="241694" name="直接连接符 241693"/>
              <p:cNvSpPr/>
              <p:nvPr/>
            </p:nvSpPr>
            <p:spPr>
              <a:xfrm flipV="1">
                <a:off x="4547" y="2928"/>
                <a:ext cx="0" cy="247"/>
              </a:xfrm>
              <a:prstGeom prst="line">
                <a:avLst/>
              </a:prstGeom>
              <a:ln w="57150" cap="flat" cmpd="sng">
                <a:solidFill>
                  <a:srgbClr val="0000CC"/>
                </a:solidFill>
                <a:prstDash val="solid"/>
                <a:headEnd type="none" w="med" len="med"/>
                <a:tailEnd type="none" w="med" len="med"/>
              </a:ln>
            </p:spPr>
          </p:sp>
          <p:sp>
            <p:nvSpPr>
              <p:cNvPr id="241695" name="直接连接符 241694"/>
              <p:cNvSpPr/>
              <p:nvPr/>
            </p:nvSpPr>
            <p:spPr>
              <a:xfrm flipV="1">
                <a:off x="1239" y="2898"/>
                <a:ext cx="0" cy="288"/>
              </a:xfrm>
              <a:prstGeom prst="line">
                <a:avLst/>
              </a:prstGeom>
              <a:ln w="57150" cap="flat" cmpd="sng">
                <a:solidFill>
                  <a:srgbClr val="0000CC"/>
                </a:solidFill>
                <a:prstDash val="solid"/>
                <a:headEnd type="none" w="med" len="med"/>
                <a:tailEnd type="none" w="med" len="med"/>
              </a:ln>
            </p:spPr>
          </p:sp>
          <p:sp>
            <p:nvSpPr>
              <p:cNvPr id="241696" name="直接连接符 241695"/>
              <p:cNvSpPr/>
              <p:nvPr/>
            </p:nvSpPr>
            <p:spPr>
              <a:xfrm flipV="1">
                <a:off x="4752" y="3024"/>
                <a:ext cx="0" cy="144"/>
              </a:xfrm>
              <a:prstGeom prst="line">
                <a:avLst/>
              </a:prstGeom>
              <a:ln w="57150" cap="flat" cmpd="sng">
                <a:solidFill>
                  <a:srgbClr val="0000CC"/>
                </a:solidFill>
                <a:prstDash val="solid"/>
                <a:headEnd type="none" w="med" len="med"/>
                <a:tailEnd type="none" w="med" len="med"/>
              </a:ln>
            </p:spPr>
          </p:sp>
          <p:sp>
            <p:nvSpPr>
              <p:cNvPr id="241697" name="直接连接符 241696"/>
              <p:cNvSpPr/>
              <p:nvPr/>
            </p:nvSpPr>
            <p:spPr>
              <a:xfrm flipV="1">
                <a:off x="1056" y="3024"/>
                <a:ext cx="0" cy="144"/>
              </a:xfrm>
              <a:prstGeom prst="line">
                <a:avLst/>
              </a:prstGeom>
              <a:ln w="57150" cap="flat" cmpd="sng">
                <a:solidFill>
                  <a:srgbClr val="0000CC"/>
                </a:solidFill>
                <a:prstDash val="solid"/>
                <a:headEnd type="none" w="med" len="med"/>
                <a:tailEnd type="none" w="med" len="med"/>
              </a:ln>
            </p:spPr>
          </p:sp>
        </p:grpSp>
      </p:grpSp>
      <p:grpSp>
        <p:nvGrpSpPr>
          <p:cNvPr id="241698" name="组合 241697"/>
          <p:cNvGrpSpPr/>
          <p:nvPr/>
        </p:nvGrpSpPr>
        <p:grpSpPr>
          <a:xfrm>
            <a:off x="3962400" y="1143000"/>
            <a:ext cx="1450975" cy="1008063"/>
            <a:chOff x="2400" y="1441"/>
            <a:chExt cx="914" cy="635"/>
          </a:xfrm>
        </p:grpSpPr>
        <p:sp>
          <p:nvSpPr>
            <p:cNvPr id="241699" name="任意多边形 241698"/>
            <p:cNvSpPr/>
            <p:nvPr/>
          </p:nvSpPr>
          <p:spPr>
            <a:xfrm>
              <a:off x="2589" y="1503"/>
              <a:ext cx="47" cy="43"/>
            </a:xfrm>
            <a:custGeom>
              <a:avLst/>
              <a:gdLst/>
              <a:ahLst/>
              <a:cxnLst/>
              <a:pathLst>
                <a:path w="92" h="88">
                  <a:moveTo>
                    <a:pt x="0" y="45"/>
                  </a:moveTo>
                  <a:lnTo>
                    <a:pt x="33" y="28"/>
                  </a:lnTo>
                  <a:lnTo>
                    <a:pt x="29" y="0"/>
                  </a:lnTo>
                  <a:lnTo>
                    <a:pt x="44" y="23"/>
                  </a:lnTo>
                  <a:lnTo>
                    <a:pt x="77" y="2"/>
                  </a:lnTo>
                  <a:lnTo>
                    <a:pt x="55" y="36"/>
                  </a:lnTo>
                  <a:lnTo>
                    <a:pt x="92" y="58"/>
                  </a:lnTo>
                  <a:lnTo>
                    <a:pt x="51" y="53"/>
                  </a:lnTo>
                  <a:lnTo>
                    <a:pt x="56" y="83"/>
                  </a:lnTo>
                  <a:lnTo>
                    <a:pt x="40" y="57"/>
                  </a:lnTo>
                  <a:lnTo>
                    <a:pt x="21" y="88"/>
                  </a:lnTo>
                  <a:lnTo>
                    <a:pt x="31" y="45"/>
                  </a:lnTo>
                  <a:lnTo>
                    <a:pt x="0" y="45"/>
                  </a:lnTo>
                  <a:close/>
                </a:path>
              </a:pathLst>
            </a:custGeom>
            <a:solidFill>
              <a:srgbClr val="FFFF00"/>
            </a:solidFill>
            <a:ln w="9525">
              <a:noFill/>
            </a:ln>
          </p:spPr>
          <p:txBody>
            <a:bodyPr/>
            <a:p>
              <a:endParaRPr lang="zh-CN" altLang="en-US"/>
            </a:p>
          </p:txBody>
        </p:sp>
        <p:sp>
          <p:nvSpPr>
            <p:cNvPr id="241700" name="任意多边形 241699"/>
            <p:cNvSpPr/>
            <p:nvPr/>
          </p:nvSpPr>
          <p:spPr>
            <a:xfrm>
              <a:off x="2449" y="1808"/>
              <a:ext cx="35" cy="32"/>
            </a:xfrm>
            <a:custGeom>
              <a:avLst/>
              <a:gdLst/>
              <a:ahLst/>
              <a:cxnLst/>
              <a:pathLst>
                <a:path w="70" h="66">
                  <a:moveTo>
                    <a:pt x="0" y="35"/>
                  </a:moveTo>
                  <a:lnTo>
                    <a:pt x="25" y="21"/>
                  </a:lnTo>
                  <a:lnTo>
                    <a:pt x="22" y="0"/>
                  </a:lnTo>
                  <a:lnTo>
                    <a:pt x="33" y="19"/>
                  </a:lnTo>
                  <a:lnTo>
                    <a:pt x="59" y="1"/>
                  </a:lnTo>
                  <a:lnTo>
                    <a:pt x="41" y="27"/>
                  </a:lnTo>
                  <a:lnTo>
                    <a:pt x="70" y="44"/>
                  </a:lnTo>
                  <a:lnTo>
                    <a:pt x="38" y="40"/>
                  </a:lnTo>
                  <a:lnTo>
                    <a:pt x="43" y="62"/>
                  </a:lnTo>
                  <a:lnTo>
                    <a:pt x="31" y="43"/>
                  </a:lnTo>
                  <a:lnTo>
                    <a:pt x="16" y="66"/>
                  </a:lnTo>
                  <a:lnTo>
                    <a:pt x="23" y="35"/>
                  </a:lnTo>
                  <a:lnTo>
                    <a:pt x="0" y="35"/>
                  </a:lnTo>
                  <a:close/>
                </a:path>
              </a:pathLst>
            </a:custGeom>
            <a:solidFill>
              <a:srgbClr val="FFFF00"/>
            </a:solidFill>
            <a:ln w="9525">
              <a:noFill/>
            </a:ln>
          </p:spPr>
          <p:txBody>
            <a:bodyPr/>
            <a:p>
              <a:endParaRPr lang="zh-CN" altLang="en-US"/>
            </a:p>
          </p:txBody>
        </p:sp>
        <p:sp>
          <p:nvSpPr>
            <p:cNvPr id="241701" name="任意多边形 241700"/>
            <p:cNvSpPr/>
            <p:nvPr/>
          </p:nvSpPr>
          <p:spPr>
            <a:xfrm>
              <a:off x="3055" y="1475"/>
              <a:ext cx="46" cy="43"/>
            </a:xfrm>
            <a:custGeom>
              <a:avLst/>
              <a:gdLst/>
              <a:ahLst/>
              <a:cxnLst/>
              <a:pathLst>
                <a:path w="92" h="87">
                  <a:moveTo>
                    <a:pt x="0" y="45"/>
                  </a:moveTo>
                  <a:lnTo>
                    <a:pt x="33" y="28"/>
                  </a:lnTo>
                  <a:lnTo>
                    <a:pt x="29" y="0"/>
                  </a:lnTo>
                  <a:lnTo>
                    <a:pt x="44" y="23"/>
                  </a:lnTo>
                  <a:lnTo>
                    <a:pt x="77" y="1"/>
                  </a:lnTo>
                  <a:lnTo>
                    <a:pt x="55" y="36"/>
                  </a:lnTo>
                  <a:lnTo>
                    <a:pt x="92" y="58"/>
                  </a:lnTo>
                  <a:lnTo>
                    <a:pt x="50" y="53"/>
                  </a:lnTo>
                  <a:lnTo>
                    <a:pt x="56" y="83"/>
                  </a:lnTo>
                  <a:lnTo>
                    <a:pt x="40" y="56"/>
                  </a:lnTo>
                  <a:lnTo>
                    <a:pt x="21" y="87"/>
                  </a:lnTo>
                  <a:lnTo>
                    <a:pt x="31" y="45"/>
                  </a:lnTo>
                  <a:lnTo>
                    <a:pt x="0" y="45"/>
                  </a:lnTo>
                  <a:close/>
                </a:path>
              </a:pathLst>
            </a:custGeom>
            <a:solidFill>
              <a:srgbClr val="FFFF00"/>
            </a:solidFill>
            <a:ln w="9525">
              <a:noFill/>
            </a:ln>
          </p:spPr>
          <p:txBody>
            <a:bodyPr/>
            <a:p>
              <a:endParaRPr lang="zh-CN" altLang="en-US"/>
            </a:p>
          </p:txBody>
        </p:sp>
        <p:sp>
          <p:nvSpPr>
            <p:cNvPr id="241702" name="任意多边形 241701"/>
            <p:cNvSpPr/>
            <p:nvPr/>
          </p:nvSpPr>
          <p:spPr>
            <a:xfrm>
              <a:off x="2400" y="1585"/>
              <a:ext cx="61" cy="18"/>
            </a:xfrm>
            <a:custGeom>
              <a:avLst/>
              <a:gdLst/>
              <a:ahLst/>
              <a:cxnLst/>
              <a:pathLst>
                <a:path w="122" h="37">
                  <a:moveTo>
                    <a:pt x="0" y="0"/>
                  </a:moveTo>
                  <a:lnTo>
                    <a:pt x="122" y="2"/>
                  </a:lnTo>
                  <a:lnTo>
                    <a:pt x="0" y="37"/>
                  </a:lnTo>
                  <a:lnTo>
                    <a:pt x="1" y="26"/>
                  </a:lnTo>
                  <a:lnTo>
                    <a:pt x="1" y="16"/>
                  </a:lnTo>
                  <a:lnTo>
                    <a:pt x="1" y="6"/>
                  </a:lnTo>
                  <a:lnTo>
                    <a:pt x="0" y="0"/>
                  </a:lnTo>
                  <a:close/>
                </a:path>
              </a:pathLst>
            </a:custGeom>
            <a:solidFill>
              <a:srgbClr val="FFFF00"/>
            </a:solidFill>
            <a:ln w="9525">
              <a:noFill/>
            </a:ln>
          </p:spPr>
          <p:txBody>
            <a:bodyPr/>
            <a:p>
              <a:endParaRPr lang="zh-CN" altLang="en-US"/>
            </a:p>
          </p:txBody>
        </p:sp>
        <p:sp>
          <p:nvSpPr>
            <p:cNvPr id="241703" name="任意多边形 241702"/>
            <p:cNvSpPr/>
            <p:nvPr/>
          </p:nvSpPr>
          <p:spPr>
            <a:xfrm>
              <a:off x="2489" y="1616"/>
              <a:ext cx="24" cy="63"/>
            </a:xfrm>
            <a:custGeom>
              <a:avLst/>
              <a:gdLst/>
              <a:ahLst/>
              <a:cxnLst/>
              <a:pathLst>
                <a:path w="49" h="125">
                  <a:moveTo>
                    <a:pt x="0" y="113"/>
                  </a:moveTo>
                  <a:lnTo>
                    <a:pt x="49" y="0"/>
                  </a:lnTo>
                  <a:lnTo>
                    <a:pt x="35" y="125"/>
                  </a:lnTo>
                  <a:lnTo>
                    <a:pt x="30" y="123"/>
                  </a:lnTo>
                  <a:lnTo>
                    <a:pt x="26" y="121"/>
                  </a:lnTo>
                  <a:lnTo>
                    <a:pt x="21" y="119"/>
                  </a:lnTo>
                  <a:lnTo>
                    <a:pt x="17" y="117"/>
                  </a:lnTo>
                  <a:lnTo>
                    <a:pt x="11" y="115"/>
                  </a:lnTo>
                  <a:lnTo>
                    <a:pt x="7" y="114"/>
                  </a:lnTo>
                  <a:lnTo>
                    <a:pt x="3" y="113"/>
                  </a:lnTo>
                  <a:lnTo>
                    <a:pt x="0" y="113"/>
                  </a:lnTo>
                  <a:close/>
                </a:path>
              </a:pathLst>
            </a:custGeom>
            <a:solidFill>
              <a:srgbClr val="FFFF00"/>
            </a:solidFill>
            <a:ln w="9525">
              <a:noFill/>
            </a:ln>
          </p:spPr>
          <p:txBody>
            <a:bodyPr/>
            <a:p>
              <a:endParaRPr lang="zh-CN" altLang="en-US"/>
            </a:p>
          </p:txBody>
        </p:sp>
        <p:sp>
          <p:nvSpPr>
            <p:cNvPr id="241704" name="任意多边形 241703"/>
            <p:cNvSpPr/>
            <p:nvPr/>
          </p:nvSpPr>
          <p:spPr>
            <a:xfrm>
              <a:off x="2463" y="1487"/>
              <a:ext cx="45" cy="53"/>
            </a:xfrm>
            <a:custGeom>
              <a:avLst/>
              <a:gdLst/>
              <a:ahLst/>
              <a:cxnLst/>
              <a:pathLst>
                <a:path w="91" h="107">
                  <a:moveTo>
                    <a:pt x="31" y="0"/>
                  </a:moveTo>
                  <a:lnTo>
                    <a:pt x="91" y="107"/>
                  </a:lnTo>
                  <a:lnTo>
                    <a:pt x="0" y="20"/>
                  </a:lnTo>
                  <a:lnTo>
                    <a:pt x="9" y="15"/>
                  </a:lnTo>
                  <a:lnTo>
                    <a:pt x="18" y="9"/>
                  </a:lnTo>
                  <a:lnTo>
                    <a:pt x="26" y="5"/>
                  </a:lnTo>
                  <a:lnTo>
                    <a:pt x="31" y="0"/>
                  </a:lnTo>
                  <a:close/>
                </a:path>
              </a:pathLst>
            </a:custGeom>
            <a:solidFill>
              <a:srgbClr val="FFFF00"/>
            </a:solidFill>
            <a:ln w="9525">
              <a:noFill/>
            </a:ln>
          </p:spPr>
          <p:txBody>
            <a:bodyPr/>
            <a:p>
              <a:endParaRPr lang="zh-CN" altLang="en-US"/>
            </a:p>
          </p:txBody>
        </p:sp>
        <p:sp>
          <p:nvSpPr>
            <p:cNvPr id="241705" name="任意多边形 241704"/>
            <p:cNvSpPr/>
            <p:nvPr/>
          </p:nvSpPr>
          <p:spPr>
            <a:xfrm>
              <a:off x="3255" y="1494"/>
              <a:ext cx="59" cy="36"/>
            </a:xfrm>
            <a:custGeom>
              <a:avLst/>
              <a:gdLst/>
              <a:ahLst/>
              <a:cxnLst/>
              <a:pathLst>
                <a:path w="119" h="73">
                  <a:moveTo>
                    <a:pt x="98" y="0"/>
                  </a:moveTo>
                  <a:lnTo>
                    <a:pt x="0" y="73"/>
                  </a:lnTo>
                  <a:lnTo>
                    <a:pt x="119" y="30"/>
                  </a:lnTo>
                  <a:lnTo>
                    <a:pt x="113" y="23"/>
                  </a:lnTo>
                  <a:lnTo>
                    <a:pt x="106" y="14"/>
                  </a:lnTo>
                  <a:lnTo>
                    <a:pt x="102" y="6"/>
                  </a:lnTo>
                  <a:lnTo>
                    <a:pt x="98" y="0"/>
                  </a:lnTo>
                  <a:close/>
                </a:path>
              </a:pathLst>
            </a:custGeom>
            <a:solidFill>
              <a:srgbClr val="FFFF00"/>
            </a:solidFill>
            <a:ln w="9525">
              <a:noFill/>
            </a:ln>
          </p:spPr>
          <p:txBody>
            <a:bodyPr/>
            <a:p>
              <a:endParaRPr lang="zh-CN" altLang="en-US"/>
            </a:p>
          </p:txBody>
        </p:sp>
        <p:sp>
          <p:nvSpPr>
            <p:cNvPr id="241706" name="任意多边形 241705"/>
            <p:cNvSpPr/>
            <p:nvPr/>
          </p:nvSpPr>
          <p:spPr>
            <a:xfrm>
              <a:off x="3213" y="1600"/>
              <a:ext cx="60" cy="31"/>
            </a:xfrm>
            <a:custGeom>
              <a:avLst/>
              <a:gdLst/>
              <a:ahLst/>
              <a:cxnLst/>
              <a:pathLst>
                <a:path w="120" h="62">
                  <a:moveTo>
                    <a:pt x="120" y="26"/>
                  </a:moveTo>
                  <a:lnTo>
                    <a:pt x="0" y="0"/>
                  </a:lnTo>
                  <a:lnTo>
                    <a:pt x="111" y="62"/>
                  </a:lnTo>
                  <a:lnTo>
                    <a:pt x="112" y="52"/>
                  </a:lnTo>
                  <a:lnTo>
                    <a:pt x="114" y="41"/>
                  </a:lnTo>
                  <a:lnTo>
                    <a:pt x="118" y="32"/>
                  </a:lnTo>
                  <a:lnTo>
                    <a:pt x="120" y="26"/>
                  </a:lnTo>
                  <a:close/>
                </a:path>
              </a:pathLst>
            </a:custGeom>
            <a:solidFill>
              <a:srgbClr val="FFFF00"/>
            </a:solidFill>
            <a:ln w="9525">
              <a:noFill/>
            </a:ln>
          </p:spPr>
          <p:txBody>
            <a:bodyPr/>
            <a:p>
              <a:endParaRPr lang="zh-CN" altLang="en-US"/>
            </a:p>
          </p:txBody>
        </p:sp>
        <p:sp>
          <p:nvSpPr>
            <p:cNvPr id="241707" name="任意多边形 241706"/>
            <p:cNvSpPr/>
            <p:nvPr/>
          </p:nvSpPr>
          <p:spPr>
            <a:xfrm>
              <a:off x="3169" y="1456"/>
              <a:ext cx="36" cy="58"/>
            </a:xfrm>
            <a:custGeom>
              <a:avLst/>
              <a:gdLst/>
              <a:ahLst/>
              <a:cxnLst/>
              <a:pathLst>
                <a:path w="71" h="117">
                  <a:moveTo>
                    <a:pt x="37" y="0"/>
                  </a:moveTo>
                  <a:lnTo>
                    <a:pt x="0" y="117"/>
                  </a:lnTo>
                  <a:lnTo>
                    <a:pt x="71" y="13"/>
                  </a:lnTo>
                  <a:lnTo>
                    <a:pt x="67" y="12"/>
                  </a:lnTo>
                  <a:lnTo>
                    <a:pt x="62" y="10"/>
                  </a:lnTo>
                  <a:lnTo>
                    <a:pt x="56" y="8"/>
                  </a:lnTo>
                  <a:lnTo>
                    <a:pt x="52" y="7"/>
                  </a:lnTo>
                  <a:lnTo>
                    <a:pt x="47" y="5"/>
                  </a:lnTo>
                  <a:lnTo>
                    <a:pt x="42" y="4"/>
                  </a:lnTo>
                  <a:lnTo>
                    <a:pt x="39" y="1"/>
                  </a:lnTo>
                  <a:lnTo>
                    <a:pt x="37" y="0"/>
                  </a:lnTo>
                  <a:close/>
                </a:path>
              </a:pathLst>
            </a:custGeom>
            <a:solidFill>
              <a:srgbClr val="FFFF00"/>
            </a:solidFill>
            <a:ln w="9525">
              <a:noFill/>
            </a:ln>
          </p:spPr>
          <p:txBody>
            <a:bodyPr/>
            <a:p>
              <a:endParaRPr lang="zh-CN" altLang="en-US"/>
            </a:p>
          </p:txBody>
        </p:sp>
        <p:sp>
          <p:nvSpPr>
            <p:cNvPr id="241708" name="任意多边形 241707"/>
            <p:cNvSpPr/>
            <p:nvPr/>
          </p:nvSpPr>
          <p:spPr>
            <a:xfrm>
              <a:off x="2575" y="1493"/>
              <a:ext cx="482" cy="482"/>
            </a:xfrm>
            <a:custGeom>
              <a:avLst/>
              <a:gdLst/>
              <a:ahLst/>
              <a:cxnLst/>
              <a:pathLst>
                <a:path w="965" h="964">
                  <a:moveTo>
                    <a:pt x="523" y="507"/>
                  </a:moveTo>
                  <a:lnTo>
                    <a:pt x="515" y="627"/>
                  </a:lnTo>
                  <a:lnTo>
                    <a:pt x="493" y="500"/>
                  </a:lnTo>
                  <a:lnTo>
                    <a:pt x="424" y="621"/>
                  </a:lnTo>
                  <a:lnTo>
                    <a:pt x="471" y="493"/>
                  </a:lnTo>
                  <a:lnTo>
                    <a:pt x="341" y="535"/>
                  </a:lnTo>
                  <a:lnTo>
                    <a:pt x="467" y="469"/>
                  </a:lnTo>
                  <a:lnTo>
                    <a:pt x="388" y="432"/>
                  </a:lnTo>
                  <a:lnTo>
                    <a:pt x="464" y="449"/>
                  </a:lnTo>
                  <a:lnTo>
                    <a:pt x="403" y="373"/>
                  </a:lnTo>
                  <a:lnTo>
                    <a:pt x="491" y="444"/>
                  </a:lnTo>
                  <a:lnTo>
                    <a:pt x="468" y="298"/>
                  </a:lnTo>
                  <a:lnTo>
                    <a:pt x="506" y="431"/>
                  </a:lnTo>
                  <a:lnTo>
                    <a:pt x="553" y="319"/>
                  </a:lnTo>
                  <a:lnTo>
                    <a:pt x="520" y="450"/>
                  </a:lnTo>
                  <a:lnTo>
                    <a:pt x="663" y="355"/>
                  </a:lnTo>
                  <a:lnTo>
                    <a:pt x="533" y="469"/>
                  </a:lnTo>
                  <a:lnTo>
                    <a:pt x="657" y="477"/>
                  </a:lnTo>
                  <a:lnTo>
                    <a:pt x="540" y="483"/>
                  </a:lnTo>
                  <a:lnTo>
                    <a:pt x="622" y="536"/>
                  </a:lnTo>
                  <a:lnTo>
                    <a:pt x="538" y="497"/>
                  </a:lnTo>
                  <a:lnTo>
                    <a:pt x="638" y="620"/>
                  </a:lnTo>
                  <a:lnTo>
                    <a:pt x="523" y="507"/>
                  </a:lnTo>
                  <a:lnTo>
                    <a:pt x="570" y="589"/>
                  </a:lnTo>
                  <a:lnTo>
                    <a:pt x="933" y="943"/>
                  </a:lnTo>
                  <a:lnTo>
                    <a:pt x="616" y="554"/>
                  </a:lnTo>
                  <a:lnTo>
                    <a:pt x="883" y="626"/>
                  </a:lnTo>
                  <a:lnTo>
                    <a:pt x="622" y="514"/>
                  </a:lnTo>
                  <a:lnTo>
                    <a:pt x="965" y="357"/>
                  </a:lnTo>
                  <a:lnTo>
                    <a:pt x="602" y="469"/>
                  </a:lnTo>
                  <a:lnTo>
                    <a:pt x="910" y="75"/>
                  </a:lnTo>
                  <a:lnTo>
                    <a:pt x="560" y="407"/>
                  </a:lnTo>
                  <a:lnTo>
                    <a:pt x="661" y="0"/>
                  </a:lnTo>
                  <a:lnTo>
                    <a:pt x="518" y="350"/>
                  </a:lnTo>
                  <a:lnTo>
                    <a:pt x="346" y="9"/>
                  </a:lnTo>
                  <a:lnTo>
                    <a:pt x="470" y="389"/>
                  </a:lnTo>
                  <a:lnTo>
                    <a:pt x="197" y="168"/>
                  </a:lnTo>
                  <a:lnTo>
                    <a:pt x="389" y="405"/>
                  </a:lnTo>
                  <a:lnTo>
                    <a:pt x="151" y="355"/>
                  </a:lnTo>
                  <a:lnTo>
                    <a:pt x="393" y="470"/>
                  </a:lnTo>
                  <a:lnTo>
                    <a:pt x="0" y="674"/>
                  </a:lnTo>
                  <a:lnTo>
                    <a:pt x="409" y="546"/>
                  </a:lnTo>
                  <a:lnTo>
                    <a:pt x="261" y="946"/>
                  </a:lnTo>
                  <a:lnTo>
                    <a:pt x="476" y="566"/>
                  </a:lnTo>
                  <a:lnTo>
                    <a:pt x="546" y="964"/>
                  </a:lnTo>
                  <a:lnTo>
                    <a:pt x="570" y="589"/>
                  </a:lnTo>
                  <a:lnTo>
                    <a:pt x="523" y="507"/>
                  </a:lnTo>
                  <a:close/>
                </a:path>
              </a:pathLst>
            </a:custGeom>
            <a:solidFill>
              <a:srgbClr val="FFFF00"/>
            </a:solidFill>
            <a:ln w="9525">
              <a:noFill/>
            </a:ln>
          </p:spPr>
          <p:txBody>
            <a:bodyPr/>
            <a:p>
              <a:endParaRPr lang="zh-CN" altLang="en-US"/>
            </a:p>
          </p:txBody>
        </p:sp>
        <p:sp>
          <p:nvSpPr>
            <p:cNvPr id="241709" name="任意多边形 241708"/>
            <p:cNvSpPr/>
            <p:nvPr/>
          </p:nvSpPr>
          <p:spPr>
            <a:xfrm>
              <a:off x="2905" y="1460"/>
              <a:ext cx="120" cy="147"/>
            </a:xfrm>
            <a:custGeom>
              <a:avLst/>
              <a:gdLst/>
              <a:ahLst/>
              <a:cxnLst/>
              <a:pathLst>
                <a:path w="242" h="295">
                  <a:moveTo>
                    <a:pt x="242" y="0"/>
                  </a:moveTo>
                  <a:lnTo>
                    <a:pt x="232" y="5"/>
                  </a:lnTo>
                  <a:lnTo>
                    <a:pt x="219" y="13"/>
                  </a:lnTo>
                  <a:lnTo>
                    <a:pt x="205" y="24"/>
                  </a:lnTo>
                  <a:lnTo>
                    <a:pt x="188" y="38"/>
                  </a:lnTo>
                  <a:lnTo>
                    <a:pt x="169" y="55"/>
                  </a:lnTo>
                  <a:lnTo>
                    <a:pt x="151" y="74"/>
                  </a:lnTo>
                  <a:lnTo>
                    <a:pt x="131" y="94"/>
                  </a:lnTo>
                  <a:lnTo>
                    <a:pt x="112" y="115"/>
                  </a:lnTo>
                  <a:lnTo>
                    <a:pt x="92" y="137"/>
                  </a:lnTo>
                  <a:lnTo>
                    <a:pt x="74" y="159"/>
                  </a:lnTo>
                  <a:lnTo>
                    <a:pt x="56" y="181"/>
                  </a:lnTo>
                  <a:lnTo>
                    <a:pt x="40" y="203"/>
                  </a:lnTo>
                  <a:lnTo>
                    <a:pt x="27" y="222"/>
                  </a:lnTo>
                  <a:lnTo>
                    <a:pt x="15" y="241"/>
                  </a:lnTo>
                  <a:lnTo>
                    <a:pt x="7" y="257"/>
                  </a:lnTo>
                  <a:lnTo>
                    <a:pt x="1" y="271"/>
                  </a:lnTo>
                  <a:lnTo>
                    <a:pt x="0" y="280"/>
                  </a:lnTo>
                  <a:lnTo>
                    <a:pt x="1" y="287"/>
                  </a:lnTo>
                  <a:lnTo>
                    <a:pt x="5" y="292"/>
                  </a:lnTo>
                  <a:lnTo>
                    <a:pt x="9" y="295"/>
                  </a:lnTo>
                  <a:lnTo>
                    <a:pt x="15" y="294"/>
                  </a:lnTo>
                  <a:lnTo>
                    <a:pt x="21" y="291"/>
                  </a:lnTo>
                  <a:lnTo>
                    <a:pt x="25" y="284"/>
                  </a:lnTo>
                  <a:lnTo>
                    <a:pt x="30" y="275"/>
                  </a:lnTo>
                  <a:lnTo>
                    <a:pt x="40" y="252"/>
                  </a:lnTo>
                  <a:lnTo>
                    <a:pt x="61" y="222"/>
                  </a:lnTo>
                  <a:lnTo>
                    <a:pt x="86" y="187"/>
                  </a:lnTo>
                  <a:lnTo>
                    <a:pt x="115" y="150"/>
                  </a:lnTo>
                  <a:lnTo>
                    <a:pt x="145" y="114"/>
                  </a:lnTo>
                  <a:lnTo>
                    <a:pt x="173" y="83"/>
                  </a:lnTo>
                  <a:lnTo>
                    <a:pt x="196" y="58"/>
                  </a:lnTo>
                  <a:lnTo>
                    <a:pt x="212" y="42"/>
                  </a:lnTo>
                  <a:lnTo>
                    <a:pt x="207" y="44"/>
                  </a:lnTo>
                  <a:lnTo>
                    <a:pt x="200" y="48"/>
                  </a:lnTo>
                  <a:lnTo>
                    <a:pt x="192" y="54"/>
                  </a:lnTo>
                  <a:lnTo>
                    <a:pt x="184" y="60"/>
                  </a:lnTo>
                  <a:lnTo>
                    <a:pt x="176" y="66"/>
                  </a:lnTo>
                  <a:lnTo>
                    <a:pt x="169" y="70"/>
                  </a:lnTo>
                  <a:lnTo>
                    <a:pt x="164" y="75"/>
                  </a:lnTo>
                  <a:lnTo>
                    <a:pt x="160" y="78"/>
                  </a:lnTo>
                  <a:lnTo>
                    <a:pt x="168" y="69"/>
                  </a:lnTo>
                  <a:lnTo>
                    <a:pt x="180" y="58"/>
                  </a:lnTo>
                  <a:lnTo>
                    <a:pt x="191" y="45"/>
                  </a:lnTo>
                  <a:lnTo>
                    <a:pt x="203" y="33"/>
                  </a:lnTo>
                  <a:lnTo>
                    <a:pt x="215" y="22"/>
                  </a:lnTo>
                  <a:lnTo>
                    <a:pt x="226" y="12"/>
                  </a:lnTo>
                  <a:lnTo>
                    <a:pt x="235" y="5"/>
                  </a:lnTo>
                  <a:lnTo>
                    <a:pt x="242" y="0"/>
                  </a:lnTo>
                  <a:close/>
                </a:path>
              </a:pathLst>
            </a:custGeom>
            <a:solidFill>
              <a:srgbClr val="FFFF00"/>
            </a:solidFill>
            <a:ln w="9525">
              <a:noFill/>
            </a:ln>
          </p:spPr>
          <p:txBody>
            <a:bodyPr/>
            <a:p>
              <a:endParaRPr lang="zh-CN" altLang="en-US"/>
            </a:p>
          </p:txBody>
        </p:sp>
        <p:sp>
          <p:nvSpPr>
            <p:cNvPr id="241710" name="任意多边形 241709"/>
            <p:cNvSpPr/>
            <p:nvPr/>
          </p:nvSpPr>
          <p:spPr>
            <a:xfrm>
              <a:off x="2599" y="1820"/>
              <a:ext cx="115" cy="175"/>
            </a:xfrm>
            <a:custGeom>
              <a:avLst/>
              <a:gdLst/>
              <a:ahLst/>
              <a:cxnLst/>
              <a:pathLst>
                <a:path w="231" h="351">
                  <a:moveTo>
                    <a:pt x="0" y="351"/>
                  </a:moveTo>
                  <a:lnTo>
                    <a:pt x="2" y="339"/>
                  </a:lnTo>
                  <a:lnTo>
                    <a:pt x="6" y="323"/>
                  </a:lnTo>
                  <a:lnTo>
                    <a:pt x="13" y="303"/>
                  </a:lnTo>
                  <a:lnTo>
                    <a:pt x="21" y="281"/>
                  </a:lnTo>
                  <a:lnTo>
                    <a:pt x="33" y="256"/>
                  </a:lnTo>
                  <a:lnTo>
                    <a:pt x="45" y="229"/>
                  </a:lnTo>
                  <a:lnTo>
                    <a:pt x="59" y="203"/>
                  </a:lnTo>
                  <a:lnTo>
                    <a:pt x="74" y="175"/>
                  </a:lnTo>
                  <a:lnTo>
                    <a:pt x="90" y="148"/>
                  </a:lnTo>
                  <a:lnTo>
                    <a:pt x="108" y="120"/>
                  </a:lnTo>
                  <a:lnTo>
                    <a:pt x="124" y="95"/>
                  </a:lnTo>
                  <a:lnTo>
                    <a:pt x="140" y="71"/>
                  </a:lnTo>
                  <a:lnTo>
                    <a:pt x="156" y="50"/>
                  </a:lnTo>
                  <a:lnTo>
                    <a:pt x="172" y="31"/>
                  </a:lnTo>
                  <a:lnTo>
                    <a:pt x="186" y="16"/>
                  </a:lnTo>
                  <a:lnTo>
                    <a:pt x="200" y="6"/>
                  </a:lnTo>
                  <a:lnTo>
                    <a:pt x="210" y="2"/>
                  </a:lnTo>
                  <a:lnTo>
                    <a:pt x="218" y="0"/>
                  </a:lnTo>
                  <a:lnTo>
                    <a:pt x="225" y="2"/>
                  </a:lnTo>
                  <a:lnTo>
                    <a:pt x="230" y="6"/>
                  </a:lnTo>
                  <a:lnTo>
                    <a:pt x="231" y="13"/>
                  </a:lnTo>
                  <a:lnTo>
                    <a:pt x="230" y="20"/>
                  </a:lnTo>
                  <a:lnTo>
                    <a:pt x="224" y="28"/>
                  </a:lnTo>
                  <a:lnTo>
                    <a:pt x="215" y="36"/>
                  </a:lnTo>
                  <a:lnTo>
                    <a:pt x="194" y="56"/>
                  </a:lnTo>
                  <a:lnTo>
                    <a:pt x="170" y="86"/>
                  </a:lnTo>
                  <a:lnTo>
                    <a:pt x="142" y="123"/>
                  </a:lnTo>
                  <a:lnTo>
                    <a:pt x="114" y="166"/>
                  </a:lnTo>
                  <a:lnTo>
                    <a:pt x="88" y="209"/>
                  </a:lnTo>
                  <a:lnTo>
                    <a:pt x="65" y="248"/>
                  </a:lnTo>
                  <a:lnTo>
                    <a:pt x="48" y="281"/>
                  </a:lnTo>
                  <a:lnTo>
                    <a:pt x="36" y="303"/>
                  </a:lnTo>
                  <a:lnTo>
                    <a:pt x="40" y="288"/>
                  </a:lnTo>
                  <a:lnTo>
                    <a:pt x="46" y="266"/>
                  </a:lnTo>
                  <a:lnTo>
                    <a:pt x="53" y="245"/>
                  </a:lnTo>
                  <a:lnTo>
                    <a:pt x="58" y="232"/>
                  </a:lnTo>
                  <a:lnTo>
                    <a:pt x="51" y="244"/>
                  </a:lnTo>
                  <a:lnTo>
                    <a:pt x="42" y="260"/>
                  </a:lnTo>
                  <a:lnTo>
                    <a:pt x="33" y="278"/>
                  </a:lnTo>
                  <a:lnTo>
                    <a:pt x="25" y="296"/>
                  </a:lnTo>
                  <a:lnTo>
                    <a:pt x="15" y="313"/>
                  </a:lnTo>
                  <a:lnTo>
                    <a:pt x="8" y="329"/>
                  </a:lnTo>
                  <a:lnTo>
                    <a:pt x="3" y="342"/>
                  </a:lnTo>
                  <a:lnTo>
                    <a:pt x="0" y="351"/>
                  </a:lnTo>
                  <a:close/>
                </a:path>
              </a:pathLst>
            </a:custGeom>
            <a:solidFill>
              <a:srgbClr val="FFFF00"/>
            </a:solidFill>
            <a:ln w="9525">
              <a:noFill/>
            </a:ln>
          </p:spPr>
          <p:txBody>
            <a:bodyPr/>
            <a:p>
              <a:endParaRPr lang="zh-CN" altLang="en-US"/>
            </a:p>
          </p:txBody>
        </p:sp>
        <p:sp>
          <p:nvSpPr>
            <p:cNvPr id="241711" name="任意多边形 241710"/>
            <p:cNvSpPr/>
            <p:nvPr/>
          </p:nvSpPr>
          <p:spPr>
            <a:xfrm>
              <a:off x="2462" y="1717"/>
              <a:ext cx="220" cy="29"/>
            </a:xfrm>
            <a:custGeom>
              <a:avLst/>
              <a:gdLst/>
              <a:ahLst/>
              <a:cxnLst/>
              <a:pathLst>
                <a:path w="441" h="57">
                  <a:moveTo>
                    <a:pt x="59" y="57"/>
                  </a:moveTo>
                  <a:lnTo>
                    <a:pt x="68" y="54"/>
                  </a:lnTo>
                  <a:lnTo>
                    <a:pt x="87" y="49"/>
                  </a:lnTo>
                  <a:lnTo>
                    <a:pt x="111" y="43"/>
                  </a:lnTo>
                  <a:lnTo>
                    <a:pt x="137" y="38"/>
                  </a:lnTo>
                  <a:lnTo>
                    <a:pt x="164" y="32"/>
                  </a:lnTo>
                  <a:lnTo>
                    <a:pt x="188" y="26"/>
                  </a:lnTo>
                  <a:lnTo>
                    <a:pt x="205" y="20"/>
                  </a:lnTo>
                  <a:lnTo>
                    <a:pt x="214" y="17"/>
                  </a:lnTo>
                  <a:lnTo>
                    <a:pt x="262" y="12"/>
                  </a:lnTo>
                  <a:lnTo>
                    <a:pt x="267" y="15"/>
                  </a:lnTo>
                  <a:lnTo>
                    <a:pt x="285" y="17"/>
                  </a:lnTo>
                  <a:lnTo>
                    <a:pt x="308" y="19"/>
                  </a:lnTo>
                  <a:lnTo>
                    <a:pt x="335" y="21"/>
                  </a:lnTo>
                  <a:lnTo>
                    <a:pt x="363" y="24"/>
                  </a:lnTo>
                  <a:lnTo>
                    <a:pt x="388" y="27"/>
                  </a:lnTo>
                  <a:lnTo>
                    <a:pt x="407" y="32"/>
                  </a:lnTo>
                  <a:lnTo>
                    <a:pt x="416" y="36"/>
                  </a:lnTo>
                  <a:lnTo>
                    <a:pt x="421" y="40"/>
                  </a:lnTo>
                  <a:lnTo>
                    <a:pt x="426" y="39"/>
                  </a:lnTo>
                  <a:lnTo>
                    <a:pt x="431" y="34"/>
                  </a:lnTo>
                  <a:lnTo>
                    <a:pt x="433" y="31"/>
                  </a:lnTo>
                  <a:lnTo>
                    <a:pt x="433" y="26"/>
                  </a:lnTo>
                  <a:lnTo>
                    <a:pt x="430" y="23"/>
                  </a:lnTo>
                  <a:lnTo>
                    <a:pt x="425" y="20"/>
                  </a:lnTo>
                  <a:lnTo>
                    <a:pt x="420" y="18"/>
                  </a:lnTo>
                  <a:lnTo>
                    <a:pt x="410" y="17"/>
                  </a:lnTo>
                  <a:lnTo>
                    <a:pt x="392" y="16"/>
                  </a:lnTo>
                  <a:lnTo>
                    <a:pt x="367" y="15"/>
                  </a:lnTo>
                  <a:lnTo>
                    <a:pt x="338" y="13"/>
                  </a:lnTo>
                  <a:lnTo>
                    <a:pt x="310" y="12"/>
                  </a:lnTo>
                  <a:lnTo>
                    <a:pt x="286" y="11"/>
                  </a:lnTo>
                  <a:lnTo>
                    <a:pt x="269" y="11"/>
                  </a:lnTo>
                  <a:lnTo>
                    <a:pt x="262" y="12"/>
                  </a:lnTo>
                  <a:lnTo>
                    <a:pt x="214" y="17"/>
                  </a:lnTo>
                  <a:lnTo>
                    <a:pt x="205" y="17"/>
                  </a:lnTo>
                  <a:lnTo>
                    <a:pt x="194" y="17"/>
                  </a:lnTo>
                  <a:lnTo>
                    <a:pt x="180" y="17"/>
                  </a:lnTo>
                  <a:lnTo>
                    <a:pt x="165" y="19"/>
                  </a:lnTo>
                  <a:lnTo>
                    <a:pt x="149" y="20"/>
                  </a:lnTo>
                  <a:lnTo>
                    <a:pt x="132" y="23"/>
                  </a:lnTo>
                  <a:lnTo>
                    <a:pt x="114" y="25"/>
                  </a:lnTo>
                  <a:lnTo>
                    <a:pt x="97" y="27"/>
                  </a:lnTo>
                  <a:lnTo>
                    <a:pt x="80" y="31"/>
                  </a:lnTo>
                  <a:lnTo>
                    <a:pt x="64" y="33"/>
                  </a:lnTo>
                  <a:lnTo>
                    <a:pt x="49" y="36"/>
                  </a:lnTo>
                  <a:lnTo>
                    <a:pt x="35" y="39"/>
                  </a:lnTo>
                  <a:lnTo>
                    <a:pt x="22" y="41"/>
                  </a:lnTo>
                  <a:lnTo>
                    <a:pt x="12" y="43"/>
                  </a:lnTo>
                  <a:lnTo>
                    <a:pt x="5" y="46"/>
                  </a:lnTo>
                  <a:lnTo>
                    <a:pt x="0" y="47"/>
                  </a:lnTo>
                  <a:lnTo>
                    <a:pt x="12" y="41"/>
                  </a:lnTo>
                  <a:lnTo>
                    <a:pt x="28" y="35"/>
                  </a:lnTo>
                  <a:lnTo>
                    <a:pt x="49" y="29"/>
                  </a:lnTo>
                  <a:lnTo>
                    <a:pt x="74" y="24"/>
                  </a:lnTo>
                  <a:lnTo>
                    <a:pt x="103" y="18"/>
                  </a:lnTo>
                  <a:lnTo>
                    <a:pt x="134" y="13"/>
                  </a:lnTo>
                  <a:lnTo>
                    <a:pt x="166" y="9"/>
                  </a:lnTo>
                  <a:lnTo>
                    <a:pt x="200" y="5"/>
                  </a:lnTo>
                  <a:lnTo>
                    <a:pt x="234" y="3"/>
                  </a:lnTo>
                  <a:lnTo>
                    <a:pt x="269" y="1"/>
                  </a:lnTo>
                  <a:lnTo>
                    <a:pt x="301" y="0"/>
                  </a:lnTo>
                  <a:lnTo>
                    <a:pt x="332" y="0"/>
                  </a:lnTo>
                  <a:lnTo>
                    <a:pt x="361" y="0"/>
                  </a:lnTo>
                  <a:lnTo>
                    <a:pt x="385" y="2"/>
                  </a:lnTo>
                  <a:lnTo>
                    <a:pt x="407" y="5"/>
                  </a:lnTo>
                  <a:lnTo>
                    <a:pt x="423" y="10"/>
                  </a:lnTo>
                  <a:lnTo>
                    <a:pt x="432" y="16"/>
                  </a:lnTo>
                  <a:lnTo>
                    <a:pt x="439" y="21"/>
                  </a:lnTo>
                  <a:lnTo>
                    <a:pt x="441" y="28"/>
                  </a:lnTo>
                  <a:lnTo>
                    <a:pt x="440" y="34"/>
                  </a:lnTo>
                  <a:lnTo>
                    <a:pt x="436" y="40"/>
                  </a:lnTo>
                  <a:lnTo>
                    <a:pt x="429" y="42"/>
                  </a:lnTo>
                  <a:lnTo>
                    <a:pt x="420" y="42"/>
                  </a:lnTo>
                  <a:lnTo>
                    <a:pt x="408" y="40"/>
                  </a:lnTo>
                  <a:lnTo>
                    <a:pt x="395" y="36"/>
                  </a:lnTo>
                  <a:lnTo>
                    <a:pt x="379" y="34"/>
                  </a:lnTo>
                  <a:lnTo>
                    <a:pt x="360" y="33"/>
                  </a:lnTo>
                  <a:lnTo>
                    <a:pt x="337" y="33"/>
                  </a:lnTo>
                  <a:lnTo>
                    <a:pt x="312" y="33"/>
                  </a:lnTo>
                  <a:lnTo>
                    <a:pt x="286" y="34"/>
                  </a:lnTo>
                  <a:lnTo>
                    <a:pt x="258" y="35"/>
                  </a:lnTo>
                  <a:lnTo>
                    <a:pt x="231" y="38"/>
                  </a:lnTo>
                  <a:lnTo>
                    <a:pt x="202" y="40"/>
                  </a:lnTo>
                  <a:lnTo>
                    <a:pt x="175" y="42"/>
                  </a:lnTo>
                  <a:lnTo>
                    <a:pt x="149" y="44"/>
                  </a:lnTo>
                  <a:lnTo>
                    <a:pt x="125" y="47"/>
                  </a:lnTo>
                  <a:lnTo>
                    <a:pt x="104" y="50"/>
                  </a:lnTo>
                  <a:lnTo>
                    <a:pt x="85" y="53"/>
                  </a:lnTo>
                  <a:lnTo>
                    <a:pt x="69" y="55"/>
                  </a:lnTo>
                  <a:lnTo>
                    <a:pt x="59" y="57"/>
                  </a:lnTo>
                  <a:close/>
                </a:path>
              </a:pathLst>
            </a:custGeom>
            <a:solidFill>
              <a:srgbClr val="FFFF00"/>
            </a:solidFill>
            <a:ln w="9525">
              <a:noFill/>
            </a:ln>
          </p:spPr>
          <p:txBody>
            <a:bodyPr/>
            <a:p>
              <a:endParaRPr lang="zh-CN" altLang="en-US"/>
            </a:p>
          </p:txBody>
        </p:sp>
        <p:sp>
          <p:nvSpPr>
            <p:cNvPr id="241712" name="任意多边形 241711"/>
            <p:cNvSpPr/>
            <p:nvPr/>
          </p:nvSpPr>
          <p:spPr>
            <a:xfrm>
              <a:off x="2800" y="1441"/>
              <a:ext cx="9" cy="90"/>
            </a:xfrm>
            <a:custGeom>
              <a:avLst/>
              <a:gdLst/>
              <a:ahLst/>
              <a:cxnLst/>
              <a:pathLst>
                <a:path w="19" h="181">
                  <a:moveTo>
                    <a:pt x="17" y="181"/>
                  </a:moveTo>
                  <a:lnTo>
                    <a:pt x="17" y="138"/>
                  </a:lnTo>
                  <a:lnTo>
                    <a:pt x="19" y="78"/>
                  </a:lnTo>
                  <a:lnTo>
                    <a:pt x="17" y="23"/>
                  </a:lnTo>
                  <a:lnTo>
                    <a:pt x="7" y="0"/>
                  </a:lnTo>
                  <a:lnTo>
                    <a:pt x="0" y="20"/>
                  </a:lnTo>
                  <a:lnTo>
                    <a:pt x="2" y="68"/>
                  </a:lnTo>
                  <a:lnTo>
                    <a:pt x="10" y="127"/>
                  </a:lnTo>
                  <a:lnTo>
                    <a:pt x="17" y="181"/>
                  </a:lnTo>
                  <a:close/>
                </a:path>
              </a:pathLst>
            </a:custGeom>
            <a:solidFill>
              <a:srgbClr val="FFFF00"/>
            </a:solidFill>
            <a:ln w="9525">
              <a:noFill/>
            </a:ln>
          </p:spPr>
          <p:txBody>
            <a:bodyPr/>
            <a:p>
              <a:endParaRPr lang="zh-CN" altLang="en-US"/>
            </a:p>
          </p:txBody>
        </p:sp>
        <p:sp>
          <p:nvSpPr>
            <p:cNvPr id="241713" name="任意多边形 241712"/>
            <p:cNvSpPr/>
            <p:nvPr/>
          </p:nvSpPr>
          <p:spPr>
            <a:xfrm>
              <a:off x="2753" y="1930"/>
              <a:ext cx="26" cy="146"/>
            </a:xfrm>
            <a:custGeom>
              <a:avLst/>
              <a:gdLst/>
              <a:ahLst/>
              <a:cxnLst/>
              <a:pathLst>
                <a:path w="52" h="292">
                  <a:moveTo>
                    <a:pt x="52" y="0"/>
                  </a:moveTo>
                  <a:lnTo>
                    <a:pt x="48" y="22"/>
                  </a:lnTo>
                  <a:lnTo>
                    <a:pt x="40" y="59"/>
                  </a:lnTo>
                  <a:lnTo>
                    <a:pt x="30" y="106"/>
                  </a:lnTo>
                  <a:lnTo>
                    <a:pt x="19" y="157"/>
                  </a:lnTo>
                  <a:lnTo>
                    <a:pt x="9" y="206"/>
                  </a:lnTo>
                  <a:lnTo>
                    <a:pt x="2" y="250"/>
                  </a:lnTo>
                  <a:lnTo>
                    <a:pt x="0" y="280"/>
                  </a:lnTo>
                  <a:lnTo>
                    <a:pt x="4" y="292"/>
                  </a:lnTo>
                  <a:lnTo>
                    <a:pt x="10" y="283"/>
                  </a:lnTo>
                  <a:lnTo>
                    <a:pt x="17" y="257"/>
                  </a:lnTo>
                  <a:lnTo>
                    <a:pt x="25" y="218"/>
                  </a:lnTo>
                  <a:lnTo>
                    <a:pt x="33" y="170"/>
                  </a:lnTo>
                  <a:lnTo>
                    <a:pt x="39" y="120"/>
                  </a:lnTo>
                  <a:lnTo>
                    <a:pt x="45" y="71"/>
                  </a:lnTo>
                  <a:lnTo>
                    <a:pt x="50" y="30"/>
                  </a:lnTo>
                  <a:lnTo>
                    <a:pt x="52" y="0"/>
                  </a:lnTo>
                  <a:close/>
                </a:path>
              </a:pathLst>
            </a:custGeom>
            <a:solidFill>
              <a:srgbClr val="FFFF00"/>
            </a:solidFill>
            <a:ln w="9525">
              <a:noFill/>
            </a:ln>
          </p:spPr>
          <p:txBody>
            <a:bodyPr/>
            <a:p>
              <a:endParaRPr lang="zh-CN" altLang="en-US"/>
            </a:p>
          </p:txBody>
        </p:sp>
        <p:sp>
          <p:nvSpPr>
            <p:cNvPr id="241714" name="任意多边形 241713"/>
            <p:cNvSpPr/>
            <p:nvPr/>
          </p:nvSpPr>
          <p:spPr>
            <a:xfrm>
              <a:off x="2513" y="1860"/>
              <a:ext cx="136" cy="75"/>
            </a:xfrm>
            <a:custGeom>
              <a:avLst/>
              <a:gdLst/>
              <a:ahLst/>
              <a:cxnLst/>
              <a:pathLst>
                <a:path w="272" h="150">
                  <a:moveTo>
                    <a:pt x="272" y="0"/>
                  </a:moveTo>
                  <a:lnTo>
                    <a:pt x="264" y="5"/>
                  </a:lnTo>
                  <a:lnTo>
                    <a:pt x="251" y="10"/>
                  </a:lnTo>
                  <a:lnTo>
                    <a:pt x="235" y="18"/>
                  </a:lnTo>
                  <a:lnTo>
                    <a:pt x="216" y="28"/>
                  </a:lnTo>
                  <a:lnTo>
                    <a:pt x="194" y="38"/>
                  </a:lnTo>
                  <a:lnTo>
                    <a:pt x="170" y="49"/>
                  </a:lnTo>
                  <a:lnTo>
                    <a:pt x="146" y="61"/>
                  </a:lnTo>
                  <a:lnTo>
                    <a:pt x="122" y="74"/>
                  </a:lnTo>
                  <a:lnTo>
                    <a:pt x="98" y="85"/>
                  </a:lnTo>
                  <a:lnTo>
                    <a:pt x="75" y="98"/>
                  </a:lnTo>
                  <a:lnTo>
                    <a:pt x="54" y="109"/>
                  </a:lnTo>
                  <a:lnTo>
                    <a:pt x="34" y="120"/>
                  </a:lnTo>
                  <a:lnTo>
                    <a:pt x="19" y="129"/>
                  </a:lnTo>
                  <a:lnTo>
                    <a:pt x="8" y="137"/>
                  </a:lnTo>
                  <a:lnTo>
                    <a:pt x="1" y="144"/>
                  </a:lnTo>
                  <a:lnTo>
                    <a:pt x="0" y="148"/>
                  </a:lnTo>
                  <a:lnTo>
                    <a:pt x="3" y="150"/>
                  </a:lnTo>
                  <a:lnTo>
                    <a:pt x="11" y="148"/>
                  </a:lnTo>
                  <a:lnTo>
                    <a:pt x="23" y="144"/>
                  </a:lnTo>
                  <a:lnTo>
                    <a:pt x="38" y="137"/>
                  </a:lnTo>
                  <a:lnTo>
                    <a:pt x="56" y="128"/>
                  </a:lnTo>
                  <a:lnTo>
                    <a:pt x="76" y="117"/>
                  </a:lnTo>
                  <a:lnTo>
                    <a:pt x="97" y="105"/>
                  </a:lnTo>
                  <a:lnTo>
                    <a:pt x="120" y="92"/>
                  </a:lnTo>
                  <a:lnTo>
                    <a:pt x="143" y="79"/>
                  </a:lnTo>
                  <a:lnTo>
                    <a:pt x="166" y="66"/>
                  </a:lnTo>
                  <a:lnTo>
                    <a:pt x="188" y="52"/>
                  </a:lnTo>
                  <a:lnTo>
                    <a:pt x="208" y="39"/>
                  </a:lnTo>
                  <a:lnTo>
                    <a:pt x="228" y="28"/>
                  </a:lnTo>
                  <a:lnTo>
                    <a:pt x="245" y="16"/>
                  </a:lnTo>
                  <a:lnTo>
                    <a:pt x="260" y="7"/>
                  </a:lnTo>
                  <a:lnTo>
                    <a:pt x="272" y="0"/>
                  </a:lnTo>
                  <a:close/>
                </a:path>
              </a:pathLst>
            </a:custGeom>
            <a:solidFill>
              <a:srgbClr val="FFFF00"/>
            </a:solidFill>
            <a:ln w="9525">
              <a:noFill/>
            </a:ln>
          </p:spPr>
          <p:txBody>
            <a:bodyPr/>
            <a:p>
              <a:endParaRPr lang="zh-CN" altLang="en-US"/>
            </a:p>
          </p:txBody>
        </p:sp>
        <p:sp>
          <p:nvSpPr>
            <p:cNvPr id="241715" name="任意多边形 241714"/>
            <p:cNvSpPr/>
            <p:nvPr/>
          </p:nvSpPr>
          <p:spPr>
            <a:xfrm>
              <a:off x="3008" y="1718"/>
              <a:ext cx="144" cy="10"/>
            </a:xfrm>
            <a:custGeom>
              <a:avLst/>
              <a:gdLst/>
              <a:ahLst/>
              <a:cxnLst/>
              <a:pathLst>
                <a:path w="288" h="18">
                  <a:moveTo>
                    <a:pt x="0" y="11"/>
                  </a:moveTo>
                  <a:lnTo>
                    <a:pt x="9" y="11"/>
                  </a:lnTo>
                  <a:lnTo>
                    <a:pt x="22" y="11"/>
                  </a:lnTo>
                  <a:lnTo>
                    <a:pt x="39" y="10"/>
                  </a:lnTo>
                  <a:lnTo>
                    <a:pt x="59" y="9"/>
                  </a:lnTo>
                  <a:lnTo>
                    <a:pt x="82" y="8"/>
                  </a:lnTo>
                  <a:lnTo>
                    <a:pt x="106" y="6"/>
                  </a:lnTo>
                  <a:lnTo>
                    <a:pt x="130" y="4"/>
                  </a:lnTo>
                  <a:lnTo>
                    <a:pt x="157" y="2"/>
                  </a:lnTo>
                  <a:lnTo>
                    <a:pt x="181" y="1"/>
                  </a:lnTo>
                  <a:lnTo>
                    <a:pt x="205" y="1"/>
                  </a:lnTo>
                  <a:lnTo>
                    <a:pt x="227" y="0"/>
                  </a:lnTo>
                  <a:lnTo>
                    <a:pt x="248" y="0"/>
                  </a:lnTo>
                  <a:lnTo>
                    <a:pt x="264" y="1"/>
                  </a:lnTo>
                  <a:lnTo>
                    <a:pt x="277" y="2"/>
                  </a:lnTo>
                  <a:lnTo>
                    <a:pt x="285" y="4"/>
                  </a:lnTo>
                  <a:lnTo>
                    <a:pt x="288" y="8"/>
                  </a:lnTo>
                  <a:lnTo>
                    <a:pt x="286" y="11"/>
                  </a:lnTo>
                  <a:lnTo>
                    <a:pt x="279" y="14"/>
                  </a:lnTo>
                  <a:lnTo>
                    <a:pt x="267" y="15"/>
                  </a:lnTo>
                  <a:lnTo>
                    <a:pt x="252" y="16"/>
                  </a:lnTo>
                  <a:lnTo>
                    <a:pt x="234" y="17"/>
                  </a:lnTo>
                  <a:lnTo>
                    <a:pt x="213" y="18"/>
                  </a:lnTo>
                  <a:lnTo>
                    <a:pt x="191" y="18"/>
                  </a:lnTo>
                  <a:lnTo>
                    <a:pt x="167" y="18"/>
                  </a:lnTo>
                  <a:lnTo>
                    <a:pt x="143" y="18"/>
                  </a:lnTo>
                  <a:lnTo>
                    <a:pt x="118" y="17"/>
                  </a:lnTo>
                  <a:lnTo>
                    <a:pt x="94" y="17"/>
                  </a:lnTo>
                  <a:lnTo>
                    <a:pt x="70" y="16"/>
                  </a:lnTo>
                  <a:lnTo>
                    <a:pt x="49" y="15"/>
                  </a:lnTo>
                  <a:lnTo>
                    <a:pt x="30" y="14"/>
                  </a:lnTo>
                  <a:lnTo>
                    <a:pt x="13" y="13"/>
                  </a:lnTo>
                  <a:lnTo>
                    <a:pt x="0" y="11"/>
                  </a:lnTo>
                  <a:close/>
                </a:path>
              </a:pathLst>
            </a:custGeom>
            <a:solidFill>
              <a:srgbClr val="FFFF00"/>
            </a:solidFill>
            <a:ln w="9525">
              <a:noFill/>
            </a:ln>
          </p:spPr>
          <p:txBody>
            <a:bodyPr/>
            <a:p>
              <a:endParaRPr lang="zh-CN" altLang="en-US"/>
            </a:p>
          </p:txBody>
        </p:sp>
        <p:sp>
          <p:nvSpPr>
            <p:cNvPr id="241716" name="任意多边形 241715"/>
            <p:cNvSpPr/>
            <p:nvPr/>
          </p:nvSpPr>
          <p:spPr>
            <a:xfrm>
              <a:off x="2550" y="1587"/>
              <a:ext cx="132" cy="57"/>
            </a:xfrm>
            <a:custGeom>
              <a:avLst/>
              <a:gdLst/>
              <a:ahLst/>
              <a:cxnLst/>
              <a:pathLst>
                <a:path w="265" h="114">
                  <a:moveTo>
                    <a:pt x="265" y="114"/>
                  </a:moveTo>
                  <a:lnTo>
                    <a:pt x="257" y="111"/>
                  </a:lnTo>
                  <a:lnTo>
                    <a:pt x="246" y="105"/>
                  </a:lnTo>
                  <a:lnTo>
                    <a:pt x="231" y="97"/>
                  </a:lnTo>
                  <a:lnTo>
                    <a:pt x="212" y="89"/>
                  </a:lnTo>
                  <a:lnTo>
                    <a:pt x="193" y="79"/>
                  </a:lnTo>
                  <a:lnTo>
                    <a:pt x="171" y="68"/>
                  </a:lnTo>
                  <a:lnTo>
                    <a:pt x="148" y="58"/>
                  </a:lnTo>
                  <a:lnTo>
                    <a:pt x="126" y="46"/>
                  </a:lnTo>
                  <a:lnTo>
                    <a:pt x="103" y="36"/>
                  </a:lnTo>
                  <a:lnTo>
                    <a:pt x="81" y="27"/>
                  </a:lnTo>
                  <a:lnTo>
                    <a:pt x="60" y="18"/>
                  </a:lnTo>
                  <a:lnTo>
                    <a:pt x="42" y="11"/>
                  </a:lnTo>
                  <a:lnTo>
                    <a:pt x="27" y="5"/>
                  </a:lnTo>
                  <a:lnTo>
                    <a:pt x="14" y="2"/>
                  </a:lnTo>
                  <a:lnTo>
                    <a:pt x="5" y="0"/>
                  </a:lnTo>
                  <a:lnTo>
                    <a:pt x="0" y="3"/>
                  </a:lnTo>
                  <a:lnTo>
                    <a:pt x="2" y="6"/>
                  </a:lnTo>
                  <a:lnTo>
                    <a:pt x="7" y="11"/>
                  </a:lnTo>
                  <a:lnTo>
                    <a:pt x="17" y="18"/>
                  </a:lnTo>
                  <a:lnTo>
                    <a:pt x="30" y="23"/>
                  </a:lnTo>
                  <a:lnTo>
                    <a:pt x="47" y="31"/>
                  </a:lnTo>
                  <a:lnTo>
                    <a:pt x="66" y="40"/>
                  </a:lnTo>
                  <a:lnTo>
                    <a:pt x="87" y="48"/>
                  </a:lnTo>
                  <a:lnTo>
                    <a:pt x="109" y="57"/>
                  </a:lnTo>
                  <a:lnTo>
                    <a:pt x="132" y="65"/>
                  </a:lnTo>
                  <a:lnTo>
                    <a:pt x="155" y="74"/>
                  </a:lnTo>
                  <a:lnTo>
                    <a:pt x="178" y="82"/>
                  </a:lnTo>
                  <a:lnTo>
                    <a:pt x="199" y="90"/>
                  </a:lnTo>
                  <a:lnTo>
                    <a:pt x="219" y="97"/>
                  </a:lnTo>
                  <a:lnTo>
                    <a:pt x="238" y="104"/>
                  </a:lnTo>
                  <a:lnTo>
                    <a:pt x="253" y="110"/>
                  </a:lnTo>
                  <a:lnTo>
                    <a:pt x="265" y="114"/>
                  </a:lnTo>
                  <a:close/>
                </a:path>
              </a:pathLst>
            </a:custGeom>
            <a:solidFill>
              <a:srgbClr val="FFFF00"/>
            </a:solidFill>
            <a:ln w="9525">
              <a:noFill/>
            </a:ln>
          </p:spPr>
          <p:txBody>
            <a:bodyPr/>
            <a:p>
              <a:endParaRPr lang="zh-CN" altLang="en-US"/>
            </a:p>
          </p:txBody>
        </p:sp>
        <p:sp>
          <p:nvSpPr>
            <p:cNvPr id="241717" name="任意多边形 241716"/>
            <p:cNvSpPr/>
            <p:nvPr/>
          </p:nvSpPr>
          <p:spPr>
            <a:xfrm>
              <a:off x="3032" y="1545"/>
              <a:ext cx="122" cy="61"/>
            </a:xfrm>
            <a:custGeom>
              <a:avLst/>
              <a:gdLst/>
              <a:ahLst/>
              <a:cxnLst/>
              <a:pathLst>
                <a:path w="243" h="122">
                  <a:moveTo>
                    <a:pt x="0" y="122"/>
                  </a:moveTo>
                  <a:lnTo>
                    <a:pt x="8" y="118"/>
                  </a:lnTo>
                  <a:lnTo>
                    <a:pt x="18" y="112"/>
                  </a:lnTo>
                  <a:lnTo>
                    <a:pt x="33" y="104"/>
                  </a:lnTo>
                  <a:lnTo>
                    <a:pt x="49" y="95"/>
                  </a:lnTo>
                  <a:lnTo>
                    <a:pt x="68" y="85"/>
                  </a:lnTo>
                  <a:lnTo>
                    <a:pt x="87" y="73"/>
                  </a:lnTo>
                  <a:lnTo>
                    <a:pt x="108" y="62"/>
                  </a:lnTo>
                  <a:lnTo>
                    <a:pt x="129" y="50"/>
                  </a:lnTo>
                  <a:lnTo>
                    <a:pt x="149" y="39"/>
                  </a:lnTo>
                  <a:lnTo>
                    <a:pt x="169" y="28"/>
                  </a:lnTo>
                  <a:lnTo>
                    <a:pt x="189" y="19"/>
                  </a:lnTo>
                  <a:lnTo>
                    <a:pt x="205" y="11"/>
                  </a:lnTo>
                  <a:lnTo>
                    <a:pt x="219" y="5"/>
                  </a:lnTo>
                  <a:lnTo>
                    <a:pt x="230" y="1"/>
                  </a:lnTo>
                  <a:lnTo>
                    <a:pt x="238" y="0"/>
                  </a:lnTo>
                  <a:lnTo>
                    <a:pt x="243" y="2"/>
                  </a:lnTo>
                  <a:lnTo>
                    <a:pt x="242" y="5"/>
                  </a:lnTo>
                  <a:lnTo>
                    <a:pt x="237" y="11"/>
                  </a:lnTo>
                  <a:lnTo>
                    <a:pt x="228" y="17"/>
                  </a:lnTo>
                  <a:lnTo>
                    <a:pt x="216" y="25"/>
                  </a:lnTo>
                  <a:lnTo>
                    <a:pt x="201" y="33"/>
                  </a:lnTo>
                  <a:lnTo>
                    <a:pt x="184" y="42"/>
                  </a:lnTo>
                  <a:lnTo>
                    <a:pt x="166" y="51"/>
                  </a:lnTo>
                  <a:lnTo>
                    <a:pt x="146" y="61"/>
                  </a:lnTo>
                  <a:lnTo>
                    <a:pt x="124" y="70"/>
                  </a:lnTo>
                  <a:lnTo>
                    <a:pt x="103" y="79"/>
                  </a:lnTo>
                  <a:lnTo>
                    <a:pt x="83" y="88"/>
                  </a:lnTo>
                  <a:lnTo>
                    <a:pt x="63" y="97"/>
                  </a:lnTo>
                  <a:lnTo>
                    <a:pt x="44" y="104"/>
                  </a:lnTo>
                  <a:lnTo>
                    <a:pt x="26" y="111"/>
                  </a:lnTo>
                  <a:lnTo>
                    <a:pt x="12" y="117"/>
                  </a:lnTo>
                  <a:lnTo>
                    <a:pt x="0" y="122"/>
                  </a:lnTo>
                  <a:close/>
                </a:path>
              </a:pathLst>
            </a:custGeom>
            <a:solidFill>
              <a:srgbClr val="FFFF00"/>
            </a:solidFill>
            <a:ln w="9525">
              <a:noFill/>
            </a:ln>
          </p:spPr>
          <p:txBody>
            <a:bodyPr/>
            <a:p>
              <a:endParaRPr lang="zh-CN" altLang="en-US"/>
            </a:p>
          </p:txBody>
        </p:sp>
        <p:sp>
          <p:nvSpPr>
            <p:cNvPr id="241718" name="任意多边形 241717"/>
            <p:cNvSpPr/>
            <p:nvPr/>
          </p:nvSpPr>
          <p:spPr>
            <a:xfrm>
              <a:off x="2986" y="1839"/>
              <a:ext cx="172" cy="144"/>
            </a:xfrm>
            <a:custGeom>
              <a:avLst/>
              <a:gdLst/>
              <a:ahLst/>
              <a:cxnLst/>
              <a:pathLst>
                <a:path w="343" h="286">
                  <a:moveTo>
                    <a:pt x="252" y="189"/>
                  </a:moveTo>
                  <a:lnTo>
                    <a:pt x="262" y="200"/>
                  </a:lnTo>
                  <a:lnTo>
                    <a:pt x="276" y="212"/>
                  </a:lnTo>
                  <a:lnTo>
                    <a:pt x="290" y="226"/>
                  </a:lnTo>
                  <a:lnTo>
                    <a:pt x="304" y="240"/>
                  </a:lnTo>
                  <a:lnTo>
                    <a:pt x="316" y="255"/>
                  </a:lnTo>
                  <a:lnTo>
                    <a:pt x="328" y="268"/>
                  </a:lnTo>
                  <a:lnTo>
                    <a:pt x="337" y="278"/>
                  </a:lnTo>
                  <a:lnTo>
                    <a:pt x="343" y="286"/>
                  </a:lnTo>
                  <a:lnTo>
                    <a:pt x="338" y="274"/>
                  </a:lnTo>
                  <a:lnTo>
                    <a:pt x="328" y="260"/>
                  </a:lnTo>
                  <a:lnTo>
                    <a:pt x="315" y="242"/>
                  </a:lnTo>
                  <a:lnTo>
                    <a:pt x="298" y="223"/>
                  </a:lnTo>
                  <a:lnTo>
                    <a:pt x="278" y="201"/>
                  </a:lnTo>
                  <a:lnTo>
                    <a:pt x="256" y="178"/>
                  </a:lnTo>
                  <a:lnTo>
                    <a:pt x="232" y="155"/>
                  </a:lnTo>
                  <a:lnTo>
                    <a:pt x="208" y="132"/>
                  </a:lnTo>
                  <a:lnTo>
                    <a:pt x="183" y="109"/>
                  </a:lnTo>
                  <a:lnTo>
                    <a:pt x="156" y="87"/>
                  </a:lnTo>
                  <a:lnTo>
                    <a:pt x="131" y="66"/>
                  </a:lnTo>
                  <a:lnTo>
                    <a:pt x="107" y="47"/>
                  </a:lnTo>
                  <a:lnTo>
                    <a:pt x="84" y="31"/>
                  </a:lnTo>
                  <a:lnTo>
                    <a:pt x="62" y="17"/>
                  </a:lnTo>
                  <a:lnTo>
                    <a:pt x="43" y="6"/>
                  </a:lnTo>
                  <a:lnTo>
                    <a:pt x="27" y="1"/>
                  </a:lnTo>
                  <a:lnTo>
                    <a:pt x="17" y="0"/>
                  </a:lnTo>
                  <a:lnTo>
                    <a:pt x="8" y="1"/>
                  </a:lnTo>
                  <a:lnTo>
                    <a:pt x="2" y="4"/>
                  </a:lnTo>
                  <a:lnTo>
                    <a:pt x="0" y="10"/>
                  </a:lnTo>
                  <a:lnTo>
                    <a:pt x="0" y="17"/>
                  </a:lnTo>
                  <a:lnTo>
                    <a:pt x="3" y="24"/>
                  </a:lnTo>
                  <a:lnTo>
                    <a:pt x="10" y="29"/>
                  </a:lnTo>
                  <a:lnTo>
                    <a:pt x="21" y="34"/>
                  </a:lnTo>
                  <a:lnTo>
                    <a:pt x="33" y="39"/>
                  </a:lnTo>
                  <a:lnTo>
                    <a:pt x="48" y="47"/>
                  </a:lnTo>
                  <a:lnTo>
                    <a:pt x="65" y="57"/>
                  </a:lnTo>
                  <a:lnTo>
                    <a:pt x="84" y="70"/>
                  </a:lnTo>
                  <a:lnTo>
                    <a:pt x="103" y="85"/>
                  </a:lnTo>
                  <a:lnTo>
                    <a:pt x="124" y="101"/>
                  </a:lnTo>
                  <a:lnTo>
                    <a:pt x="146" y="118"/>
                  </a:lnTo>
                  <a:lnTo>
                    <a:pt x="168" y="135"/>
                  </a:lnTo>
                  <a:lnTo>
                    <a:pt x="188" y="154"/>
                  </a:lnTo>
                  <a:lnTo>
                    <a:pt x="209" y="172"/>
                  </a:lnTo>
                  <a:lnTo>
                    <a:pt x="229" y="188"/>
                  </a:lnTo>
                  <a:lnTo>
                    <a:pt x="246" y="204"/>
                  </a:lnTo>
                  <a:lnTo>
                    <a:pt x="262" y="219"/>
                  </a:lnTo>
                  <a:lnTo>
                    <a:pt x="276" y="233"/>
                  </a:lnTo>
                  <a:lnTo>
                    <a:pt x="286" y="243"/>
                  </a:lnTo>
                  <a:lnTo>
                    <a:pt x="294" y="251"/>
                  </a:lnTo>
                  <a:lnTo>
                    <a:pt x="291" y="246"/>
                  </a:lnTo>
                  <a:lnTo>
                    <a:pt x="286" y="238"/>
                  </a:lnTo>
                  <a:lnTo>
                    <a:pt x="279" y="228"/>
                  </a:lnTo>
                  <a:lnTo>
                    <a:pt x="274" y="218"/>
                  </a:lnTo>
                  <a:lnTo>
                    <a:pt x="267" y="209"/>
                  </a:lnTo>
                  <a:lnTo>
                    <a:pt x="260" y="200"/>
                  </a:lnTo>
                  <a:lnTo>
                    <a:pt x="255" y="194"/>
                  </a:lnTo>
                  <a:lnTo>
                    <a:pt x="252" y="189"/>
                  </a:lnTo>
                  <a:lnTo>
                    <a:pt x="157" y="103"/>
                  </a:lnTo>
                  <a:lnTo>
                    <a:pt x="152" y="101"/>
                  </a:lnTo>
                  <a:lnTo>
                    <a:pt x="137" y="93"/>
                  </a:lnTo>
                  <a:lnTo>
                    <a:pt x="117" y="80"/>
                  </a:lnTo>
                  <a:lnTo>
                    <a:pt x="94" y="65"/>
                  </a:lnTo>
                  <a:lnTo>
                    <a:pt x="70" y="50"/>
                  </a:lnTo>
                  <a:lnTo>
                    <a:pt x="48" y="37"/>
                  </a:lnTo>
                  <a:lnTo>
                    <a:pt x="31" y="29"/>
                  </a:lnTo>
                  <a:lnTo>
                    <a:pt x="20" y="28"/>
                  </a:lnTo>
                  <a:lnTo>
                    <a:pt x="15" y="28"/>
                  </a:lnTo>
                  <a:lnTo>
                    <a:pt x="11" y="24"/>
                  </a:lnTo>
                  <a:lnTo>
                    <a:pt x="10" y="17"/>
                  </a:lnTo>
                  <a:lnTo>
                    <a:pt x="10" y="12"/>
                  </a:lnTo>
                  <a:lnTo>
                    <a:pt x="12" y="10"/>
                  </a:lnTo>
                  <a:lnTo>
                    <a:pt x="17" y="9"/>
                  </a:lnTo>
                  <a:lnTo>
                    <a:pt x="23" y="9"/>
                  </a:lnTo>
                  <a:lnTo>
                    <a:pt x="28" y="11"/>
                  </a:lnTo>
                  <a:lnTo>
                    <a:pt x="36" y="16"/>
                  </a:lnTo>
                  <a:lnTo>
                    <a:pt x="53" y="26"/>
                  </a:lnTo>
                  <a:lnTo>
                    <a:pt x="73" y="40"/>
                  </a:lnTo>
                  <a:lnTo>
                    <a:pt x="96" y="56"/>
                  </a:lnTo>
                  <a:lnTo>
                    <a:pt x="119" y="72"/>
                  </a:lnTo>
                  <a:lnTo>
                    <a:pt x="139" y="87"/>
                  </a:lnTo>
                  <a:lnTo>
                    <a:pt x="153" y="97"/>
                  </a:lnTo>
                  <a:lnTo>
                    <a:pt x="157" y="103"/>
                  </a:lnTo>
                  <a:lnTo>
                    <a:pt x="252" y="189"/>
                  </a:lnTo>
                  <a:close/>
                </a:path>
              </a:pathLst>
            </a:custGeom>
            <a:solidFill>
              <a:srgbClr val="FFFF00"/>
            </a:solidFill>
            <a:ln w="9525">
              <a:noFill/>
            </a:ln>
          </p:spPr>
          <p:txBody>
            <a:bodyPr/>
            <a:p>
              <a:endParaRPr lang="zh-CN" altLang="en-US"/>
            </a:p>
          </p:txBody>
        </p:sp>
      </p:grpSp>
      <p:graphicFrame>
        <p:nvGraphicFramePr>
          <p:cNvPr id="241719" name="对象 241718"/>
          <p:cNvGraphicFramePr/>
          <p:nvPr/>
        </p:nvGraphicFramePr>
        <p:xfrm>
          <a:off x="4191000" y="2590800"/>
          <a:ext cx="1154113" cy="1128713"/>
        </p:xfrm>
        <a:graphic>
          <a:graphicData uri="http://schemas.openxmlformats.org/presentationml/2006/ole">
            <mc:AlternateContent xmlns:mc="http://schemas.openxmlformats.org/markup-compatibility/2006">
              <mc:Choice xmlns:v="urn:schemas-microsoft-com:vml" Requires="v">
                <p:oleObj spid="_x0000_s3106" name="" r:id="rId12" imgW="1153795" imgH="1128395" progId="MS_ClipArt_Gallery.5">
                  <p:embed/>
                </p:oleObj>
              </mc:Choice>
              <mc:Fallback>
                <p:oleObj name="" r:id="rId12" imgW="1153795" imgH="1128395" progId="MS_ClipArt_Gallery.5">
                  <p:embed/>
                  <p:pic>
                    <p:nvPicPr>
                      <p:cNvPr id="0" name="图片 3105"/>
                      <p:cNvPicPr/>
                      <p:nvPr/>
                    </p:nvPicPr>
                    <p:blipFill>
                      <a:blip r:embed="rId13"/>
                      <a:stretch>
                        <a:fillRect/>
                      </a:stretch>
                    </p:blipFill>
                    <p:spPr>
                      <a:xfrm>
                        <a:off x="4191000" y="2590800"/>
                        <a:ext cx="1154113" cy="1128713"/>
                      </a:xfrm>
                      <a:prstGeom prst="rect">
                        <a:avLst/>
                      </a:prstGeom>
                      <a:noFill/>
                      <a:ln w="38100">
                        <a:noFill/>
                        <a:miter/>
                      </a:ln>
                    </p:spPr>
                  </p:pic>
                </p:oleObj>
              </mc:Fallback>
            </mc:AlternateContent>
          </a:graphicData>
        </a:graphic>
      </p:graphicFrame>
      <p:grpSp>
        <p:nvGrpSpPr>
          <p:cNvPr id="241720" name="组合 241719"/>
          <p:cNvGrpSpPr/>
          <p:nvPr/>
        </p:nvGrpSpPr>
        <p:grpSpPr>
          <a:xfrm>
            <a:off x="4648200" y="2209800"/>
            <a:ext cx="171450" cy="1611313"/>
            <a:chOff x="5046" y="0"/>
            <a:chExt cx="108" cy="1015"/>
          </a:xfrm>
        </p:grpSpPr>
        <p:sp>
          <p:nvSpPr>
            <p:cNvPr id="241721" name="等腰三角形 241720"/>
            <p:cNvSpPr/>
            <p:nvPr/>
          </p:nvSpPr>
          <p:spPr>
            <a:xfrm rot="651747">
              <a:off x="5046" y="0"/>
              <a:ext cx="96" cy="528"/>
            </a:xfrm>
            <a:prstGeom prst="triangle">
              <a:avLst>
                <a:gd name="adj" fmla="val 100000"/>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241722" name="等腰三角形 241721"/>
            <p:cNvSpPr/>
            <p:nvPr/>
          </p:nvSpPr>
          <p:spPr>
            <a:xfrm rot="651747" flipH="1" flipV="1">
              <a:off x="5058" y="487"/>
              <a:ext cx="96" cy="528"/>
            </a:xfrm>
            <a:prstGeom prst="triangle">
              <a:avLst>
                <a:gd name="adj" fmla="val 100000"/>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grpSp>
      <p:grpSp>
        <p:nvGrpSpPr>
          <p:cNvPr id="241723" name="组合 241722"/>
          <p:cNvGrpSpPr/>
          <p:nvPr/>
        </p:nvGrpSpPr>
        <p:grpSpPr>
          <a:xfrm>
            <a:off x="4572000" y="1066800"/>
            <a:ext cx="171450" cy="1611313"/>
            <a:chOff x="5046" y="0"/>
            <a:chExt cx="108" cy="1015"/>
          </a:xfrm>
        </p:grpSpPr>
        <p:sp>
          <p:nvSpPr>
            <p:cNvPr id="241724" name="等腰三角形 241723"/>
            <p:cNvSpPr/>
            <p:nvPr/>
          </p:nvSpPr>
          <p:spPr>
            <a:xfrm rot="651747">
              <a:off x="5046" y="0"/>
              <a:ext cx="96" cy="528"/>
            </a:xfrm>
            <a:prstGeom prst="triangle">
              <a:avLst>
                <a:gd name="adj" fmla="val 100000"/>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241725" name="等腰三角形 241724"/>
            <p:cNvSpPr/>
            <p:nvPr/>
          </p:nvSpPr>
          <p:spPr>
            <a:xfrm rot="651747" flipH="1" flipV="1">
              <a:off x="5058" y="487"/>
              <a:ext cx="96" cy="528"/>
            </a:xfrm>
            <a:prstGeom prst="triangle">
              <a:avLst>
                <a:gd name="adj" fmla="val 100000"/>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grpSp>
      <p:grpSp>
        <p:nvGrpSpPr>
          <p:cNvPr id="241726" name="组合 241725"/>
          <p:cNvGrpSpPr/>
          <p:nvPr/>
        </p:nvGrpSpPr>
        <p:grpSpPr>
          <a:xfrm>
            <a:off x="0" y="0"/>
            <a:ext cx="9158288" cy="6858000"/>
            <a:chOff x="0" y="0"/>
            <a:chExt cx="5769" cy="4320"/>
          </a:xfrm>
        </p:grpSpPr>
        <p:grpSp>
          <p:nvGrpSpPr>
            <p:cNvPr id="241727" name="组合 241726"/>
            <p:cNvGrpSpPr/>
            <p:nvPr/>
          </p:nvGrpSpPr>
          <p:grpSpPr>
            <a:xfrm>
              <a:off x="0" y="0"/>
              <a:ext cx="5769" cy="4320"/>
              <a:chOff x="0" y="0"/>
              <a:chExt cx="5769" cy="4320"/>
            </a:xfrm>
          </p:grpSpPr>
          <p:sp>
            <p:nvSpPr>
              <p:cNvPr id="241728" name="矩形 241727"/>
              <p:cNvSpPr/>
              <p:nvPr/>
            </p:nvSpPr>
            <p:spPr>
              <a:xfrm>
                <a:off x="0" y="0"/>
                <a:ext cx="5760" cy="4320"/>
              </a:xfrm>
              <a:prstGeom prst="rect">
                <a:avLst/>
              </a:prstGeom>
              <a:gradFill rotWithShape="0">
                <a:gsLst>
                  <a:gs pos="0">
                    <a:srgbClr val="56BCFA"/>
                  </a:gs>
                  <a:gs pos="100000">
                    <a:srgbClr val="0000CC"/>
                  </a:gs>
                </a:gsLst>
                <a:lin ang="5400000" scaled="1"/>
                <a:tileRect/>
              </a:gradFill>
              <a:ln w="9525">
                <a:noFill/>
              </a:ln>
            </p:spPr>
            <p:txBody>
              <a:bodyPr/>
              <a:p>
                <a:endParaRPr lang="zh-CN" altLang="en-US"/>
              </a:p>
            </p:txBody>
          </p:sp>
          <p:grpSp>
            <p:nvGrpSpPr>
              <p:cNvPr id="241729" name="组合 241728"/>
              <p:cNvGrpSpPr/>
              <p:nvPr/>
            </p:nvGrpSpPr>
            <p:grpSpPr>
              <a:xfrm rot="-1936591" flipH="1">
                <a:off x="4176" y="2592"/>
                <a:ext cx="1344" cy="432"/>
                <a:chOff x="0" y="1584"/>
                <a:chExt cx="2928" cy="432"/>
              </a:xfrm>
            </p:grpSpPr>
            <p:sp>
              <p:nvSpPr>
                <p:cNvPr id="241730" name="矩形 241729"/>
                <p:cNvSpPr/>
                <p:nvPr/>
              </p:nvSpPr>
              <p:spPr>
                <a:xfrm>
                  <a:off x="0" y="1584"/>
                  <a:ext cx="2928" cy="229"/>
                </a:xfrm>
                <a:prstGeom prst="rect">
                  <a:avLst/>
                </a:prstGeom>
                <a:pattFill prst="ltVert">
                  <a:fgClr>
                    <a:srgbClr val="FF0066"/>
                  </a:fgClr>
                  <a:bgClr>
                    <a:srgbClr val="B3E1B3"/>
                  </a:bgClr>
                </a:pattFill>
                <a:ln w="57150" cap="flat" cmpd="sng">
                  <a:solidFill>
                    <a:srgbClr val="EE2706"/>
                  </a:solidFill>
                  <a:prstDash val="solid"/>
                  <a:miter/>
                  <a:headEnd type="none" w="med" len="med"/>
                  <a:tailEnd type="none" w="med" len="med"/>
                </a:ln>
              </p:spPr>
              <p:txBody>
                <a:bodyPr/>
                <a:p>
                  <a:endParaRPr lang="zh-CN" altLang="en-US"/>
                </a:p>
              </p:txBody>
            </p:sp>
            <p:sp>
              <p:nvSpPr>
                <p:cNvPr id="241731" name="矩形 241730"/>
                <p:cNvSpPr/>
                <p:nvPr/>
              </p:nvSpPr>
              <p:spPr>
                <a:xfrm>
                  <a:off x="0" y="1824"/>
                  <a:ext cx="2919" cy="192"/>
                </a:xfrm>
                <a:prstGeom prst="rect">
                  <a:avLst/>
                </a:prstGeom>
                <a:solidFill>
                  <a:srgbClr val="56BCFA"/>
                </a:solidFill>
                <a:ln w="38100" cap="flat" cmpd="sng">
                  <a:solidFill>
                    <a:srgbClr val="0000CC"/>
                  </a:solidFill>
                  <a:prstDash val="solid"/>
                  <a:miter/>
                  <a:headEnd type="none" w="med" len="med"/>
                  <a:tailEnd type="none" w="med" len="med"/>
                </a:ln>
              </p:spPr>
              <p:txBody>
                <a:bodyPr/>
                <a:p>
                  <a:endParaRPr lang="zh-CN" altLang="en-US"/>
                </a:p>
              </p:txBody>
            </p:sp>
          </p:grpSp>
          <p:grpSp>
            <p:nvGrpSpPr>
              <p:cNvPr id="241732" name="组合 241731"/>
              <p:cNvGrpSpPr/>
              <p:nvPr/>
            </p:nvGrpSpPr>
            <p:grpSpPr>
              <a:xfrm rot="2500548">
                <a:off x="240" y="2496"/>
                <a:ext cx="1344" cy="432"/>
                <a:chOff x="0" y="1584"/>
                <a:chExt cx="2928" cy="432"/>
              </a:xfrm>
            </p:grpSpPr>
            <p:sp>
              <p:nvSpPr>
                <p:cNvPr id="241733" name="矩形 241732"/>
                <p:cNvSpPr/>
                <p:nvPr/>
              </p:nvSpPr>
              <p:spPr>
                <a:xfrm>
                  <a:off x="0" y="1584"/>
                  <a:ext cx="2928" cy="229"/>
                </a:xfrm>
                <a:prstGeom prst="rect">
                  <a:avLst/>
                </a:prstGeom>
                <a:pattFill prst="ltVert">
                  <a:fgClr>
                    <a:srgbClr val="FF0066"/>
                  </a:fgClr>
                  <a:bgClr>
                    <a:srgbClr val="B3E1B3"/>
                  </a:bgClr>
                </a:pattFill>
                <a:ln w="57150" cap="flat" cmpd="sng">
                  <a:solidFill>
                    <a:srgbClr val="EE2706"/>
                  </a:solidFill>
                  <a:prstDash val="solid"/>
                  <a:miter/>
                  <a:headEnd type="none" w="med" len="med"/>
                  <a:tailEnd type="none" w="med" len="med"/>
                </a:ln>
              </p:spPr>
              <p:txBody>
                <a:bodyPr/>
                <a:p>
                  <a:endParaRPr lang="zh-CN" altLang="en-US"/>
                </a:p>
              </p:txBody>
            </p:sp>
            <p:sp>
              <p:nvSpPr>
                <p:cNvPr id="241734" name="矩形 241733"/>
                <p:cNvSpPr/>
                <p:nvPr/>
              </p:nvSpPr>
              <p:spPr>
                <a:xfrm>
                  <a:off x="0" y="1824"/>
                  <a:ext cx="2919" cy="192"/>
                </a:xfrm>
                <a:prstGeom prst="rect">
                  <a:avLst/>
                </a:prstGeom>
                <a:solidFill>
                  <a:srgbClr val="56BCFA"/>
                </a:solidFill>
                <a:ln w="38100" cap="flat" cmpd="sng">
                  <a:solidFill>
                    <a:srgbClr val="0000CC"/>
                  </a:solidFill>
                  <a:prstDash val="solid"/>
                  <a:miter/>
                  <a:headEnd type="none" w="med" len="med"/>
                  <a:tailEnd type="none" w="med" len="med"/>
                </a:ln>
              </p:spPr>
              <p:txBody>
                <a:bodyPr/>
                <a:p>
                  <a:endParaRPr lang="zh-CN" altLang="en-US"/>
                </a:p>
              </p:txBody>
            </p:sp>
          </p:grpSp>
          <p:sp>
            <p:nvSpPr>
              <p:cNvPr id="241735" name="矩形 241734"/>
              <p:cNvSpPr/>
              <p:nvPr/>
            </p:nvSpPr>
            <p:spPr>
              <a:xfrm>
                <a:off x="9" y="1968"/>
                <a:ext cx="480" cy="1008"/>
              </a:xfrm>
              <a:prstGeom prst="rect">
                <a:avLst/>
              </a:prstGeom>
              <a:gradFill rotWithShape="0">
                <a:gsLst>
                  <a:gs pos="0">
                    <a:srgbClr val="56BCFA"/>
                  </a:gs>
                  <a:gs pos="100000">
                    <a:srgbClr val="56BCFA">
                      <a:gamma/>
                      <a:shade val="46275"/>
                      <a:invGamma/>
                    </a:srgbClr>
                  </a:gs>
                </a:gsLst>
                <a:lin ang="5400000" scaled="1"/>
                <a:tileRect/>
              </a:gradFill>
              <a:ln w="9525" cap="flat" cmpd="sng">
                <a:solidFill>
                  <a:srgbClr val="000000"/>
                </a:solidFill>
                <a:prstDash val="solid"/>
                <a:miter/>
                <a:headEnd type="none" w="med" len="med"/>
                <a:tailEnd type="none" w="med" len="med"/>
              </a:ln>
            </p:spPr>
            <p:txBody>
              <a:bodyPr/>
              <a:p>
                <a:endParaRPr lang="zh-CN" altLang="en-US"/>
              </a:p>
            </p:txBody>
          </p:sp>
          <p:sp>
            <p:nvSpPr>
              <p:cNvPr id="241736" name="矩形 241735"/>
              <p:cNvSpPr/>
              <p:nvPr/>
            </p:nvSpPr>
            <p:spPr>
              <a:xfrm>
                <a:off x="5289" y="1968"/>
                <a:ext cx="480" cy="1008"/>
              </a:xfrm>
              <a:prstGeom prst="rect">
                <a:avLst/>
              </a:prstGeom>
              <a:gradFill rotWithShape="0">
                <a:gsLst>
                  <a:gs pos="0">
                    <a:srgbClr val="56BCFA"/>
                  </a:gs>
                  <a:gs pos="100000">
                    <a:srgbClr val="56BCFA">
                      <a:gamma/>
                      <a:shade val="46275"/>
                      <a:invGamma/>
                    </a:srgbClr>
                  </a:gs>
                </a:gsLst>
                <a:lin ang="5400000" scaled="1"/>
                <a:tileRect/>
              </a:gradFill>
              <a:ln w="9525" cap="flat" cmpd="sng">
                <a:solidFill>
                  <a:srgbClr val="000000"/>
                </a:solidFill>
                <a:prstDash val="solid"/>
                <a:miter/>
                <a:headEnd type="none" w="med" len="med"/>
                <a:tailEnd type="none" w="med" len="med"/>
              </a:ln>
            </p:spPr>
            <p:txBody>
              <a:bodyPr/>
              <a:p>
                <a:endParaRPr lang="zh-CN" altLang="en-US"/>
              </a:p>
            </p:txBody>
          </p:sp>
          <p:sp>
            <p:nvSpPr>
              <p:cNvPr id="241737" name="矩形 241736"/>
              <p:cNvSpPr/>
              <p:nvPr/>
            </p:nvSpPr>
            <p:spPr>
              <a:xfrm>
                <a:off x="0" y="2832"/>
                <a:ext cx="5760" cy="1488"/>
              </a:xfrm>
              <a:prstGeom prst="rect">
                <a:avLst/>
              </a:prstGeom>
              <a:solidFill>
                <a:srgbClr val="0000CC"/>
              </a:solidFill>
              <a:ln w="9525">
                <a:noFill/>
              </a:ln>
            </p:spPr>
            <p:txBody>
              <a:bodyPr/>
              <a:p>
                <a:endParaRPr lang="zh-CN" altLang="en-US"/>
              </a:p>
            </p:txBody>
          </p:sp>
          <p:sp>
            <p:nvSpPr>
              <p:cNvPr id="241738" name="矩形 241737"/>
              <p:cNvSpPr/>
              <p:nvPr/>
            </p:nvSpPr>
            <p:spPr>
              <a:xfrm>
                <a:off x="576" y="336"/>
                <a:ext cx="4896" cy="1728"/>
              </a:xfrm>
              <a:prstGeom prst="rect">
                <a:avLst/>
              </a:prstGeom>
            </p:spPr>
            <p:txBody>
              <a:bodyPr wrap="none" fromWordArt="1">
                <a:prstTxWarp prst="textArchUpPour">
                  <a:avLst>
                    <a:gd name="adj1" fmla="val 11566323"/>
                    <a:gd name="adj2" fmla="val 66463"/>
                  </a:avLst>
                </a:prstTxWarp>
                <a:normAutofit/>
              </a:bodyPr>
              <a:lstStyle>
                <a:lvl1pPr marL="0" lvl="0" indent="0" algn="l" defTabSz="914400" rtl="0" eaLnBrk="1" fontAlgn="base" latinLnBrk="0" hangingPunct="1">
                  <a:lnSpc>
                    <a:spcPct val="100000"/>
                  </a:lnSpc>
                  <a:spcBef>
                    <a:spcPct val="0"/>
                  </a:spcBef>
                  <a:spcAft>
                    <a:spcPct val="0"/>
                  </a:spcAft>
                  <a:buNone/>
                  <a:defRPr sz="4400" u="none" kern="1200" baseline="0">
                    <a:solidFill>
                      <a:schemeClr val="tx2"/>
                    </a:solidFill>
                    <a:latin typeface="Times New Roman" panose="02020603050405020304" charset="0"/>
                    <a:ea typeface="宋体" panose="02010600030101010101" pitchFamily="2" charset="-122"/>
                  </a:defRPr>
                </a:lvl1pPr>
              </a:lstStyle>
              <a:p>
                <a:pPr lvl="0" algn="ctr"/>
                <a:r>
                  <a:rPr sz="3600" b="0" dirty="0">
                    <a:ln w="12700" cap="flat" cmpd="sng">
                      <a:solidFill>
                        <a:srgbClr val="0000FF"/>
                      </a:solidFill>
                      <a:prstDash val="solid"/>
                      <a:headEnd type="none" w="med" len="med"/>
                      <a:tailEnd type="none" w="med" len="med"/>
                    </a:ln>
                    <a:solidFill>
                      <a:srgbClr val="FF0000"/>
                    </a:solidFill>
                    <a:effectLst>
                      <a:outerShdw dist="45791" dir="2021404" algn="ctr" rotWithShape="0">
                        <a:srgbClr val="808080"/>
                      </a:outerShdw>
                    </a:effectLst>
                    <a:latin typeface="宋体" panose="02010600030101010101" pitchFamily="2" charset="-122"/>
                    <a:ea typeface="宋体" panose="02010600030101010101" pitchFamily="2" charset="-122"/>
                  </a:rPr>
                  <a:t>綦江彩虹桥惨案</a:t>
                </a:r>
                <a:endParaRPr sz="3600" b="0" dirty="0">
                  <a:ln w="12700" cap="flat" cmpd="sng">
                    <a:solidFill>
                      <a:srgbClr val="0000FF"/>
                    </a:solidFill>
                    <a:prstDash val="solid"/>
                    <a:headEnd type="none" w="med" len="med"/>
                    <a:tailEnd type="none" w="med" len="med"/>
                  </a:ln>
                  <a:solidFill>
                    <a:srgbClr val="FF0000"/>
                  </a:solidFill>
                  <a:effectLst>
                    <a:outerShdw dist="45791" dir="2021404" algn="ctr" rotWithShape="0">
                      <a:srgbClr val="808080"/>
                    </a:outerShdw>
                  </a:effectLst>
                  <a:latin typeface="宋体" panose="02010600030101010101" pitchFamily="2" charset="-122"/>
                  <a:ea typeface="宋体" panose="02010600030101010101" pitchFamily="2" charset="-122"/>
                </a:endParaRPr>
              </a:p>
            </p:txBody>
          </p:sp>
        </p:grpSp>
        <p:sp>
          <p:nvSpPr>
            <p:cNvPr id="241739" name="爆炸形 1 241738"/>
            <p:cNvSpPr/>
            <p:nvPr/>
          </p:nvSpPr>
          <p:spPr>
            <a:xfrm>
              <a:off x="1488" y="2448"/>
              <a:ext cx="480" cy="288"/>
            </a:xfrm>
            <a:prstGeom prst="irregularSeal1">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241740" name="爆炸形 1 241739"/>
            <p:cNvSpPr/>
            <p:nvPr/>
          </p:nvSpPr>
          <p:spPr>
            <a:xfrm>
              <a:off x="2544" y="2400"/>
              <a:ext cx="432" cy="384"/>
            </a:xfrm>
            <a:prstGeom prst="irregularSeal1">
              <a:avLst/>
            </a:prstGeom>
            <a:solidFill>
              <a:srgbClr val="56BCFA"/>
            </a:solidFill>
            <a:ln w="9525" cap="flat" cmpd="sng">
              <a:solidFill>
                <a:srgbClr val="000000"/>
              </a:solidFill>
              <a:prstDash val="solid"/>
              <a:miter/>
              <a:headEnd type="none" w="med" len="med"/>
              <a:tailEnd type="none" w="med" len="med"/>
            </a:ln>
          </p:spPr>
          <p:txBody>
            <a:bodyPr/>
            <a:p>
              <a:endParaRPr lang="zh-CN" altLang="en-US"/>
            </a:p>
          </p:txBody>
        </p:sp>
        <p:sp>
          <p:nvSpPr>
            <p:cNvPr id="241741" name="爆炸形 1 241740"/>
            <p:cNvSpPr/>
            <p:nvPr/>
          </p:nvSpPr>
          <p:spPr>
            <a:xfrm>
              <a:off x="3264" y="2544"/>
              <a:ext cx="432" cy="240"/>
            </a:xfrm>
            <a:prstGeom prst="irregularSeal1">
              <a:avLst/>
            </a:prstGeom>
            <a:solidFill>
              <a:srgbClr val="EE2706"/>
            </a:solidFill>
            <a:ln w="9525" cap="flat" cmpd="sng">
              <a:solidFill>
                <a:srgbClr val="000000"/>
              </a:solidFill>
              <a:prstDash val="solid"/>
              <a:miter/>
              <a:headEnd type="none" w="med" len="med"/>
              <a:tailEnd type="none" w="med" len="med"/>
            </a:ln>
          </p:spPr>
          <p:txBody>
            <a:bodyPr/>
            <a:p>
              <a:endParaRPr lang="zh-CN" altLang="en-US"/>
            </a:p>
          </p:txBody>
        </p:sp>
        <p:sp>
          <p:nvSpPr>
            <p:cNvPr id="241742" name="爆炸形 1 241741"/>
            <p:cNvSpPr/>
            <p:nvPr/>
          </p:nvSpPr>
          <p:spPr>
            <a:xfrm>
              <a:off x="4080" y="2256"/>
              <a:ext cx="480" cy="384"/>
            </a:xfrm>
            <a:prstGeom prst="irregularSeal1">
              <a:avLst/>
            </a:prstGeom>
            <a:solidFill>
              <a:schemeClr val="hlink"/>
            </a:solidFill>
            <a:ln w="9525" cap="flat" cmpd="sng">
              <a:solidFill>
                <a:srgbClr val="000000"/>
              </a:solidFill>
              <a:prstDash val="solid"/>
              <a:miter/>
              <a:headEnd type="none" w="med" len="med"/>
              <a:tailEnd type="none" w="med" len="med"/>
            </a:ln>
          </p:spPr>
          <p:txBody>
            <a:bodyPr/>
            <a:p>
              <a:endParaRPr lang="zh-CN" altLang="en-US"/>
            </a:p>
          </p:txBody>
        </p:sp>
        <p:sp>
          <p:nvSpPr>
            <p:cNvPr id="241743" name="爆炸形 1 241742"/>
            <p:cNvSpPr/>
            <p:nvPr/>
          </p:nvSpPr>
          <p:spPr>
            <a:xfrm>
              <a:off x="3264" y="2160"/>
              <a:ext cx="336" cy="288"/>
            </a:xfrm>
            <a:prstGeom prst="irregularSeal1">
              <a:avLst/>
            </a:prstGeom>
            <a:solidFill>
              <a:schemeClr val="accent2"/>
            </a:solidFill>
            <a:ln w="9525" cap="flat" cmpd="sng">
              <a:solidFill>
                <a:srgbClr val="000000"/>
              </a:solidFill>
              <a:prstDash val="solid"/>
              <a:miter/>
              <a:headEnd type="none" w="med" len="med"/>
              <a:tailEnd type="none" w="med" len="med"/>
            </a:ln>
          </p:spPr>
          <p:txBody>
            <a:bodyPr/>
            <a:p>
              <a:endParaRPr lang="zh-CN" altLang="en-US"/>
            </a:p>
          </p:txBody>
        </p:sp>
        <p:sp>
          <p:nvSpPr>
            <p:cNvPr id="241744" name="爆炸形 1 241743"/>
            <p:cNvSpPr/>
            <p:nvPr/>
          </p:nvSpPr>
          <p:spPr>
            <a:xfrm>
              <a:off x="1968" y="2112"/>
              <a:ext cx="480" cy="288"/>
            </a:xfrm>
            <a:prstGeom prst="irregularSeal1">
              <a:avLst/>
            </a:prstGeom>
            <a:solidFill>
              <a:schemeClr val="bg2"/>
            </a:solidFill>
            <a:ln w="9525" cap="flat" cmpd="sng">
              <a:solidFill>
                <a:srgbClr val="000000"/>
              </a:solidFill>
              <a:prstDash val="solid"/>
              <a:miter/>
              <a:headEnd type="none" w="med" len="med"/>
              <a:tailEnd type="none" w="med" len="med"/>
            </a:ln>
          </p:spPr>
          <p:txBody>
            <a:bodyPr/>
            <a:p>
              <a:endParaRPr lang="zh-CN" altLang="en-US"/>
            </a:p>
          </p:txBody>
        </p:sp>
        <p:sp>
          <p:nvSpPr>
            <p:cNvPr id="241745" name="爆炸形 1 241744"/>
            <p:cNvSpPr/>
            <p:nvPr/>
          </p:nvSpPr>
          <p:spPr>
            <a:xfrm>
              <a:off x="1152" y="2160"/>
              <a:ext cx="336" cy="288"/>
            </a:xfrm>
            <a:prstGeom prst="irregularSeal1">
              <a:avLst/>
            </a:prstGeom>
            <a:solidFill>
              <a:srgbClr val="EE2706"/>
            </a:solidFill>
            <a:ln w="9525" cap="flat" cmpd="sng">
              <a:solidFill>
                <a:srgbClr val="000000"/>
              </a:solidFill>
              <a:prstDash val="solid"/>
              <a:miter/>
              <a:headEnd type="none" w="med" len="med"/>
              <a:tailEnd type="none" w="med" len="med"/>
            </a:ln>
          </p:spPr>
          <p:txBody>
            <a:bodyPr/>
            <a:p>
              <a:endParaRPr lang="zh-CN" altLang="en-US"/>
            </a:p>
          </p:txBody>
        </p:sp>
      </p:grpSp>
      <p:sp>
        <p:nvSpPr>
          <p:cNvPr id="241746" name="文本框 241745"/>
          <p:cNvSpPr txBox="1"/>
          <p:nvPr/>
        </p:nvSpPr>
        <p:spPr>
          <a:xfrm>
            <a:off x="14605" y="4724400"/>
            <a:ext cx="9061450" cy="1567815"/>
          </a:xfrm>
          <a:prstGeom prst="rect">
            <a:avLst/>
          </a:prstGeom>
          <a:noFill/>
          <a:ln w="9525">
            <a:noFill/>
          </a:ln>
        </p:spPr>
        <p:txBody>
          <a:bodyPr wrap="square" lIns="92075" tIns="46038" rIns="92075" bIns="46038" anchor="ctr">
            <a:spAutoFit/>
          </a:bodyPr>
          <a:p>
            <a:pPr algn="l" eaLnBrk="1" hangingPunct="1">
              <a:lnSpc>
                <a:spcPct val="120000"/>
              </a:lnSpc>
              <a:spcBef>
                <a:spcPct val="0"/>
              </a:spcBef>
            </a:pPr>
            <a:r>
              <a:rPr lang="en-US" altLang="zh-CN" dirty="0">
                <a:solidFill>
                  <a:srgbClr val="FFFF00"/>
                </a:solidFill>
                <a:latin typeface="隶书" panose="02010509060101010101" pitchFamily="49" charset="-122"/>
                <a:ea typeface="隶书" panose="02010509060101010101" pitchFamily="49" charset="-122"/>
              </a:rPr>
              <a:t>  </a:t>
            </a:r>
            <a:r>
              <a:rPr lang="en-US" altLang="zh-CN" sz="2400" dirty="0">
                <a:solidFill>
                  <a:srgbClr val="FFFF00"/>
                </a:solidFill>
                <a:latin typeface="微软雅黑" panose="020B0503020204020204" charset="-122"/>
                <a:ea typeface="微软雅黑" panose="020B0503020204020204" charset="-122"/>
                <a:cs typeface="微软雅黑" panose="020B0503020204020204" charset="-122"/>
              </a:rPr>
              <a:t>1999</a:t>
            </a:r>
            <a:r>
              <a:rPr lang="zh-CN" altLang="en-US" sz="2400" dirty="0">
                <a:solidFill>
                  <a:srgbClr val="FFFF00"/>
                </a:solidFill>
                <a:latin typeface="微软雅黑" panose="020B0503020204020204" charset="-122"/>
                <a:ea typeface="微软雅黑" panose="020B0503020204020204" charset="-122"/>
                <a:cs typeface="微软雅黑" panose="020B0503020204020204" charset="-122"/>
              </a:rPr>
              <a:t>年</a:t>
            </a:r>
            <a:r>
              <a:rPr lang="en-US" altLang="zh-CN" sz="2400" dirty="0">
                <a:solidFill>
                  <a:srgbClr val="FFFF00"/>
                </a:solidFill>
                <a:latin typeface="微软雅黑" panose="020B0503020204020204" charset="-122"/>
                <a:ea typeface="微软雅黑" panose="020B0503020204020204" charset="-122"/>
                <a:cs typeface="微软雅黑" panose="020B0503020204020204" charset="-122"/>
              </a:rPr>
              <a:t>1</a:t>
            </a:r>
            <a:r>
              <a:rPr lang="zh-CN" altLang="en-US" sz="2400" dirty="0">
                <a:solidFill>
                  <a:srgbClr val="FFFF00"/>
                </a:solidFill>
                <a:latin typeface="微软雅黑" panose="020B0503020204020204" charset="-122"/>
                <a:ea typeface="微软雅黑" panose="020B0503020204020204" charset="-122"/>
                <a:cs typeface="微软雅黑" panose="020B0503020204020204" charset="-122"/>
              </a:rPr>
              <a:t>月</a:t>
            </a:r>
            <a:r>
              <a:rPr lang="en-US" altLang="zh-CN" sz="2400" dirty="0">
                <a:solidFill>
                  <a:srgbClr val="FFFF00"/>
                </a:solidFill>
                <a:latin typeface="微软雅黑" panose="020B0503020204020204" charset="-122"/>
                <a:ea typeface="微软雅黑" panose="020B0503020204020204" charset="-122"/>
                <a:cs typeface="微软雅黑" panose="020B0503020204020204" charset="-122"/>
              </a:rPr>
              <a:t>4</a:t>
            </a:r>
            <a:r>
              <a:rPr lang="zh-CN" altLang="en-US" sz="2400" dirty="0">
                <a:solidFill>
                  <a:srgbClr val="FFFF00"/>
                </a:solidFill>
                <a:latin typeface="微软雅黑" panose="020B0503020204020204" charset="-122"/>
                <a:ea typeface="微软雅黑" panose="020B0503020204020204" charset="-122"/>
                <a:cs typeface="微软雅黑" panose="020B0503020204020204" charset="-122"/>
              </a:rPr>
              <a:t>日该桥突然断裂，致使</a:t>
            </a:r>
            <a:r>
              <a:rPr lang="en-US" altLang="zh-CN" sz="2400" dirty="0">
                <a:solidFill>
                  <a:srgbClr val="FFFF00"/>
                </a:solidFill>
                <a:latin typeface="微软雅黑" panose="020B0503020204020204" charset="-122"/>
                <a:ea typeface="微软雅黑" panose="020B0503020204020204" charset="-122"/>
                <a:cs typeface="微软雅黑" panose="020B0503020204020204" charset="-122"/>
              </a:rPr>
              <a:t>40</a:t>
            </a:r>
            <a:r>
              <a:rPr lang="zh-CN" altLang="en-US" sz="2400" dirty="0">
                <a:solidFill>
                  <a:srgbClr val="FFFF00"/>
                </a:solidFill>
                <a:latin typeface="微软雅黑" panose="020B0503020204020204" charset="-122"/>
                <a:ea typeface="微软雅黑" panose="020B0503020204020204" charset="-122"/>
                <a:cs typeface="微软雅黑" panose="020B0503020204020204" charset="-122"/>
              </a:rPr>
              <a:t>多名行人落水丧生，造成直接经济损失</a:t>
            </a:r>
            <a:r>
              <a:rPr lang="en-US" altLang="zh-CN" sz="2400" dirty="0">
                <a:solidFill>
                  <a:srgbClr val="FFFF00"/>
                </a:solidFill>
                <a:latin typeface="微软雅黑" panose="020B0503020204020204" charset="-122"/>
                <a:ea typeface="微软雅黑" panose="020B0503020204020204" charset="-122"/>
                <a:cs typeface="微软雅黑" panose="020B0503020204020204" charset="-122"/>
              </a:rPr>
              <a:t>600</a:t>
            </a:r>
            <a:r>
              <a:rPr lang="zh-CN" altLang="en-US" sz="2400" dirty="0">
                <a:solidFill>
                  <a:srgbClr val="FFFF00"/>
                </a:solidFill>
                <a:latin typeface="微软雅黑" panose="020B0503020204020204" charset="-122"/>
                <a:ea typeface="微软雅黑" panose="020B0503020204020204" charset="-122"/>
                <a:cs typeface="微软雅黑" panose="020B0503020204020204" charset="-122"/>
              </a:rPr>
              <a:t>多万元。事后的的事故分析查明，这是一次严重的强度安全质量事故。</a:t>
            </a:r>
            <a:endParaRPr lang="zh-CN" altLang="en-US" sz="2400">
              <a:latin typeface="微软雅黑" panose="020B0503020204020204" charset="-122"/>
              <a:ea typeface="微软雅黑" panose="020B0503020204020204" charset="-122"/>
              <a:cs typeface="微软雅黑" panose="020B0503020204020204" charset="-122"/>
            </a:endParaRPr>
          </a:p>
        </p:txBody>
      </p:sp>
      <p:grpSp>
        <p:nvGrpSpPr>
          <p:cNvPr id="241747" name="组合 241746"/>
          <p:cNvGrpSpPr/>
          <p:nvPr/>
        </p:nvGrpSpPr>
        <p:grpSpPr>
          <a:xfrm>
            <a:off x="3886200" y="1371600"/>
            <a:ext cx="1450975" cy="2119313"/>
            <a:chOff x="2400" y="1248"/>
            <a:chExt cx="914" cy="1335"/>
          </a:xfrm>
        </p:grpSpPr>
        <p:graphicFrame>
          <p:nvGraphicFramePr>
            <p:cNvPr id="241748" name="对象 241747"/>
            <p:cNvGraphicFramePr/>
            <p:nvPr/>
          </p:nvGraphicFramePr>
          <p:xfrm>
            <a:off x="2448" y="1872"/>
            <a:ext cx="727" cy="711"/>
          </p:xfrm>
          <a:graphic>
            <a:graphicData uri="http://schemas.openxmlformats.org/presentationml/2006/ole">
              <mc:AlternateContent xmlns:mc="http://schemas.openxmlformats.org/markup-compatibility/2006">
                <mc:Choice xmlns:v="urn:schemas-microsoft-com:vml" Requires="v">
                  <p:oleObj spid="_x0000_s3105" name="" r:id="rId14" imgW="1153795" imgH="1128395" progId="MS_ClipArt_Gallery.5">
                    <p:embed/>
                  </p:oleObj>
                </mc:Choice>
                <mc:Fallback>
                  <p:oleObj name="" r:id="rId14" imgW="1153795" imgH="1128395" progId="MS_ClipArt_Gallery.5">
                    <p:embed/>
                    <p:pic>
                      <p:nvPicPr>
                        <p:cNvPr id="0" name="图片 3104"/>
                        <p:cNvPicPr/>
                        <p:nvPr/>
                      </p:nvPicPr>
                      <p:blipFill>
                        <a:blip r:embed="rId13"/>
                        <a:stretch>
                          <a:fillRect/>
                        </a:stretch>
                      </p:blipFill>
                      <p:spPr>
                        <a:xfrm>
                          <a:off x="2448" y="1872"/>
                          <a:ext cx="727" cy="711"/>
                        </a:xfrm>
                        <a:prstGeom prst="rect">
                          <a:avLst/>
                        </a:prstGeom>
                        <a:noFill/>
                        <a:ln w="38100">
                          <a:noFill/>
                          <a:miter/>
                        </a:ln>
                      </p:spPr>
                    </p:pic>
                  </p:oleObj>
                </mc:Fallback>
              </mc:AlternateContent>
            </a:graphicData>
          </a:graphic>
        </p:graphicFrame>
        <p:grpSp>
          <p:nvGrpSpPr>
            <p:cNvPr id="241749" name="组合 241748"/>
            <p:cNvGrpSpPr/>
            <p:nvPr/>
          </p:nvGrpSpPr>
          <p:grpSpPr>
            <a:xfrm>
              <a:off x="2400" y="1248"/>
              <a:ext cx="914" cy="635"/>
              <a:chOff x="2400" y="1441"/>
              <a:chExt cx="914" cy="635"/>
            </a:xfrm>
          </p:grpSpPr>
          <p:sp>
            <p:nvSpPr>
              <p:cNvPr id="241750" name="任意多边形 241749"/>
              <p:cNvSpPr/>
              <p:nvPr/>
            </p:nvSpPr>
            <p:spPr>
              <a:xfrm>
                <a:off x="2589" y="1503"/>
                <a:ext cx="47" cy="43"/>
              </a:xfrm>
              <a:custGeom>
                <a:avLst/>
                <a:gdLst/>
                <a:ahLst/>
                <a:cxnLst/>
                <a:pathLst>
                  <a:path w="92" h="88">
                    <a:moveTo>
                      <a:pt x="0" y="45"/>
                    </a:moveTo>
                    <a:lnTo>
                      <a:pt x="33" y="28"/>
                    </a:lnTo>
                    <a:lnTo>
                      <a:pt x="29" y="0"/>
                    </a:lnTo>
                    <a:lnTo>
                      <a:pt x="44" y="23"/>
                    </a:lnTo>
                    <a:lnTo>
                      <a:pt x="77" y="2"/>
                    </a:lnTo>
                    <a:lnTo>
                      <a:pt x="55" y="36"/>
                    </a:lnTo>
                    <a:lnTo>
                      <a:pt x="92" y="58"/>
                    </a:lnTo>
                    <a:lnTo>
                      <a:pt x="51" y="53"/>
                    </a:lnTo>
                    <a:lnTo>
                      <a:pt x="56" y="83"/>
                    </a:lnTo>
                    <a:lnTo>
                      <a:pt x="40" y="57"/>
                    </a:lnTo>
                    <a:lnTo>
                      <a:pt x="21" y="88"/>
                    </a:lnTo>
                    <a:lnTo>
                      <a:pt x="31" y="45"/>
                    </a:lnTo>
                    <a:lnTo>
                      <a:pt x="0" y="45"/>
                    </a:lnTo>
                    <a:close/>
                  </a:path>
                </a:pathLst>
              </a:custGeom>
              <a:solidFill>
                <a:srgbClr val="FFFF00"/>
              </a:solidFill>
              <a:ln w="9525">
                <a:noFill/>
              </a:ln>
            </p:spPr>
            <p:txBody>
              <a:bodyPr/>
              <a:p>
                <a:endParaRPr lang="zh-CN" altLang="en-US"/>
              </a:p>
            </p:txBody>
          </p:sp>
          <p:sp>
            <p:nvSpPr>
              <p:cNvPr id="241751" name="任意多边形 241750"/>
              <p:cNvSpPr/>
              <p:nvPr/>
            </p:nvSpPr>
            <p:spPr>
              <a:xfrm>
                <a:off x="2449" y="1808"/>
                <a:ext cx="35" cy="32"/>
              </a:xfrm>
              <a:custGeom>
                <a:avLst/>
                <a:gdLst/>
                <a:ahLst/>
                <a:cxnLst/>
                <a:pathLst>
                  <a:path w="70" h="66">
                    <a:moveTo>
                      <a:pt x="0" y="35"/>
                    </a:moveTo>
                    <a:lnTo>
                      <a:pt x="25" y="21"/>
                    </a:lnTo>
                    <a:lnTo>
                      <a:pt x="22" y="0"/>
                    </a:lnTo>
                    <a:lnTo>
                      <a:pt x="33" y="19"/>
                    </a:lnTo>
                    <a:lnTo>
                      <a:pt x="59" y="1"/>
                    </a:lnTo>
                    <a:lnTo>
                      <a:pt x="41" y="27"/>
                    </a:lnTo>
                    <a:lnTo>
                      <a:pt x="70" y="44"/>
                    </a:lnTo>
                    <a:lnTo>
                      <a:pt x="38" y="40"/>
                    </a:lnTo>
                    <a:lnTo>
                      <a:pt x="43" y="62"/>
                    </a:lnTo>
                    <a:lnTo>
                      <a:pt x="31" y="43"/>
                    </a:lnTo>
                    <a:lnTo>
                      <a:pt x="16" y="66"/>
                    </a:lnTo>
                    <a:lnTo>
                      <a:pt x="23" y="35"/>
                    </a:lnTo>
                    <a:lnTo>
                      <a:pt x="0" y="35"/>
                    </a:lnTo>
                    <a:close/>
                  </a:path>
                </a:pathLst>
              </a:custGeom>
              <a:solidFill>
                <a:srgbClr val="FFFF00"/>
              </a:solidFill>
              <a:ln w="9525">
                <a:noFill/>
              </a:ln>
            </p:spPr>
            <p:txBody>
              <a:bodyPr/>
              <a:p>
                <a:endParaRPr lang="zh-CN" altLang="en-US"/>
              </a:p>
            </p:txBody>
          </p:sp>
          <p:sp>
            <p:nvSpPr>
              <p:cNvPr id="241752" name="任意多边形 241751"/>
              <p:cNvSpPr/>
              <p:nvPr/>
            </p:nvSpPr>
            <p:spPr>
              <a:xfrm>
                <a:off x="3055" y="1475"/>
                <a:ext cx="46" cy="43"/>
              </a:xfrm>
              <a:custGeom>
                <a:avLst/>
                <a:gdLst/>
                <a:ahLst/>
                <a:cxnLst/>
                <a:pathLst>
                  <a:path w="92" h="87">
                    <a:moveTo>
                      <a:pt x="0" y="45"/>
                    </a:moveTo>
                    <a:lnTo>
                      <a:pt x="33" y="28"/>
                    </a:lnTo>
                    <a:lnTo>
                      <a:pt x="29" y="0"/>
                    </a:lnTo>
                    <a:lnTo>
                      <a:pt x="44" y="23"/>
                    </a:lnTo>
                    <a:lnTo>
                      <a:pt x="77" y="1"/>
                    </a:lnTo>
                    <a:lnTo>
                      <a:pt x="55" y="36"/>
                    </a:lnTo>
                    <a:lnTo>
                      <a:pt x="92" y="58"/>
                    </a:lnTo>
                    <a:lnTo>
                      <a:pt x="50" y="53"/>
                    </a:lnTo>
                    <a:lnTo>
                      <a:pt x="56" y="83"/>
                    </a:lnTo>
                    <a:lnTo>
                      <a:pt x="40" y="56"/>
                    </a:lnTo>
                    <a:lnTo>
                      <a:pt x="21" y="87"/>
                    </a:lnTo>
                    <a:lnTo>
                      <a:pt x="31" y="45"/>
                    </a:lnTo>
                    <a:lnTo>
                      <a:pt x="0" y="45"/>
                    </a:lnTo>
                    <a:close/>
                  </a:path>
                </a:pathLst>
              </a:custGeom>
              <a:solidFill>
                <a:srgbClr val="FFFF00"/>
              </a:solidFill>
              <a:ln w="9525">
                <a:noFill/>
              </a:ln>
            </p:spPr>
            <p:txBody>
              <a:bodyPr/>
              <a:p>
                <a:endParaRPr lang="zh-CN" altLang="en-US"/>
              </a:p>
            </p:txBody>
          </p:sp>
          <p:sp>
            <p:nvSpPr>
              <p:cNvPr id="241753" name="任意多边形 241752"/>
              <p:cNvSpPr/>
              <p:nvPr/>
            </p:nvSpPr>
            <p:spPr>
              <a:xfrm>
                <a:off x="2400" y="1585"/>
                <a:ext cx="61" cy="18"/>
              </a:xfrm>
              <a:custGeom>
                <a:avLst/>
                <a:gdLst/>
                <a:ahLst/>
                <a:cxnLst/>
                <a:pathLst>
                  <a:path w="122" h="37">
                    <a:moveTo>
                      <a:pt x="0" y="0"/>
                    </a:moveTo>
                    <a:lnTo>
                      <a:pt x="122" y="2"/>
                    </a:lnTo>
                    <a:lnTo>
                      <a:pt x="0" y="37"/>
                    </a:lnTo>
                    <a:lnTo>
                      <a:pt x="1" y="26"/>
                    </a:lnTo>
                    <a:lnTo>
                      <a:pt x="1" y="16"/>
                    </a:lnTo>
                    <a:lnTo>
                      <a:pt x="1" y="6"/>
                    </a:lnTo>
                    <a:lnTo>
                      <a:pt x="0" y="0"/>
                    </a:lnTo>
                    <a:close/>
                  </a:path>
                </a:pathLst>
              </a:custGeom>
              <a:solidFill>
                <a:srgbClr val="FFFF00"/>
              </a:solidFill>
              <a:ln w="9525">
                <a:noFill/>
              </a:ln>
            </p:spPr>
            <p:txBody>
              <a:bodyPr/>
              <a:p>
                <a:endParaRPr lang="zh-CN" altLang="en-US"/>
              </a:p>
            </p:txBody>
          </p:sp>
          <p:sp>
            <p:nvSpPr>
              <p:cNvPr id="241754" name="任意多边形 241753"/>
              <p:cNvSpPr/>
              <p:nvPr/>
            </p:nvSpPr>
            <p:spPr>
              <a:xfrm>
                <a:off x="2489" y="1616"/>
                <a:ext cx="24" cy="63"/>
              </a:xfrm>
              <a:custGeom>
                <a:avLst/>
                <a:gdLst/>
                <a:ahLst/>
                <a:cxnLst/>
                <a:pathLst>
                  <a:path w="49" h="125">
                    <a:moveTo>
                      <a:pt x="0" y="113"/>
                    </a:moveTo>
                    <a:lnTo>
                      <a:pt x="49" y="0"/>
                    </a:lnTo>
                    <a:lnTo>
                      <a:pt x="35" y="125"/>
                    </a:lnTo>
                    <a:lnTo>
                      <a:pt x="30" y="123"/>
                    </a:lnTo>
                    <a:lnTo>
                      <a:pt x="26" y="121"/>
                    </a:lnTo>
                    <a:lnTo>
                      <a:pt x="21" y="119"/>
                    </a:lnTo>
                    <a:lnTo>
                      <a:pt x="17" y="117"/>
                    </a:lnTo>
                    <a:lnTo>
                      <a:pt x="11" y="115"/>
                    </a:lnTo>
                    <a:lnTo>
                      <a:pt x="7" y="114"/>
                    </a:lnTo>
                    <a:lnTo>
                      <a:pt x="3" y="113"/>
                    </a:lnTo>
                    <a:lnTo>
                      <a:pt x="0" y="113"/>
                    </a:lnTo>
                    <a:close/>
                  </a:path>
                </a:pathLst>
              </a:custGeom>
              <a:solidFill>
                <a:srgbClr val="FFFF00"/>
              </a:solidFill>
              <a:ln w="9525">
                <a:noFill/>
              </a:ln>
            </p:spPr>
            <p:txBody>
              <a:bodyPr/>
              <a:p>
                <a:endParaRPr lang="zh-CN" altLang="en-US"/>
              </a:p>
            </p:txBody>
          </p:sp>
          <p:sp>
            <p:nvSpPr>
              <p:cNvPr id="241755" name="任意多边形 241754"/>
              <p:cNvSpPr/>
              <p:nvPr/>
            </p:nvSpPr>
            <p:spPr>
              <a:xfrm>
                <a:off x="2463" y="1487"/>
                <a:ext cx="45" cy="53"/>
              </a:xfrm>
              <a:custGeom>
                <a:avLst/>
                <a:gdLst/>
                <a:ahLst/>
                <a:cxnLst/>
                <a:pathLst>
                  <a:path w="91" h="107">
                    <a:moveTo>
                      <a:pt x="31" y="0"/>
                    </a:moveTo>
                    <a:lnTo>
                      <a:pt x="91" y="107"/>
                    </a:lnTo>
                    <a:lnTo>
                      <a:pt x="0" y="20"/>
                    </a:lnTo>
                    <a:lnTo>
                      <a:pt x="9" y="15"/>
                    </a:lnTo>
                    <a:lnTo>
                      <a:pt x="18" y="9"/>
                    </a:lnTo>
                    <a:lnTo>
                      <a:pt x="26" y="5"/>
                    </a:lnTo>
                    <a:lnTo>
                      <a:pt x="31" y="0"/>
                    </a:lnTo>
                    <a:close/>
                  </a:path>
                </a:pathLst>
              </a:custGeom>
              <a:solidFill>
                <a:srgbClr val="FFFF00"/>
              </a:solidFill>
              <a:ln w="9525">
                <a:noFill/>
              </a:ln>
            </p:spPr>
            <p:txBody>
              <a:bodyPr/>
              <a:p>
                <a:endParaRPr lang="zh-CN" altLang="en-US"/>
              </a:p>
            </p:txBody>
          </p:sp>
          <p:sp>
            <p:nvSpPr>
              <p:cNvPr id="241756" name="任意多边形 241755"/>
              <p:cNvSpPr/>
              <p:nvPr/>
            </p:nvSpPr>
            <p:spPr>
              <a:xfrm>
                <a:off x="3255" y="1494"/>
                <a:ext cx="59" cy="36"/>
              </a:xfrm>
              <a:custGeom>
                <a:avLst/>
                <a:gdLst/>
                <a:ahLst/>
                <a:cxnLst/>
                <a:pathLst>
                  <a:path w="119" h="73">
                    <a:moveTo>
                      <a:pt x="98" y="0"/>
                    </a:moveTo>
                    <a:lnTo>
                      <a:pt x="0" y="73"/>
                    </a:lnTo>
                    <a:lnTo>
                      <a:pt x="119" y="30"/>
                    </a:lnTo>
                    <a:lnTo>
                      <a:pt x="113" y="23"/>
                    </a:lnTo>
                    <a:lnTo>
                      <a:pt x="106" y="14"/>
                    </a:lnTo>
                    <a:lnTo>
                      <a:pt x="102" y="6"/>
                    </a:lnTo>
                    <a:lnTo>
                      <a:pt x="98" y="0"/>
                    </a:lnTo>
                    <a:close/>
                  </a:path>
                </a:pathLst>
              </a:custGeom>
              <a:solidFill>
                <a:srgbClr val="FFFF00"/>
              </a:solidFill>
              <a:ln w="9525">
                <a:noFill/>
              </a:ln>
            </p:spPr>
            <p:txBody>
              <a:bodyPr/>
              <a:p>
                <a:endParaRPr lang="zh-CN" altLang="en-US"/>
              </a:p>
            </p:txBody>
          </p:sp>
          <p:sp>
            <p:nvSpPr>
              <p:cNvPr id="241757" name="任意多边形 241756"/>
              <p:cNvSpPr/>
              <p:nvPr/>
            </p:nvSpPr>
            <p:spPr>
              <a:xfrm>
                <a:off x="3213" y="1600"/>
                <a:ext cx="60" cy="31"/>
              </a:xfrm>
              <a:custGeom>
                <a:avLst/>
                <a:gdLst/>
                <a:ahLst/>
                <a:cxnLst/>
                <a:pathLst>
                  <a:path w="120" h="62">
                    <a:moveTo>
                      <a:pt x="120" y="26"/>
                    </a:moveTo>
                    <a:lnTo>
                      <a:pt x="0" y="0"/>
                    </a:lnTo>
                    <a:lnTo>
                      <a:pt x="111" y="62"/>
                    </a:lnTo>
                    <a:lnTo>
                      <a:pt x="112" y="52"/>
                    </a:lnTo>
                    <a:lnTo>
                      <a:pt x="114" y="41"/>
                    </a:lnTo>
                    <a:lnTo>
                      <a:pt x="118" y="32"/>
                    </a:lnTo>
                    <a:lnTo>
                      <a:pt x="120" y="26"/>
                    </a:lnTo>
                    <a:close/>
                  </a:path>
                </a:pathLst>
              </a:custGeom>
              <a:solidFill>
                <a:srgbClr val="FFFF00"/>
              </a:solidFill>
              <a:ln w="9525">
                <a:noFill/>
              </a:ln>
            </p:spPr>
            <p:txBody>
              <a:bodyPr/>
              <a:p>
                <a:endParaRPr lang="zh-CN" altLang="en-US"/>
              </a:p>
            </p:txBody>
          </p:sp>
          <p:sp>
            <p:nvSpPr>
              <p:cNvPr id="241758" name="任意多边形 241757"/>
              <p:cNvSpPr/>
              <p:nvPr/>
            </p:nvSpPr>
            <p:spPr>
              <a:xfrm>
                <a:off x="3169" y="1456"/>
                <a:ext cx="36" cy="58"/>
              </a:xfrm>
              <a:custGeom>
                <a:avLst/>
                <a:gdLst/>
                <a:ahLst/>
                <a:cxnLst/>
                <a:pathLst>
                  <a:path w="71" h="117">
                    <a:moveTo>
                      <a:pt x="37" y="0"/>
                    </a:moveTo>
                    <a:lnTo>
                      <a:pt x="0" y="117"/>
                    </a:lnTo>
                    <a:lnTo>
                      <a:pt x="71" y="13"/>
                    </a:lnTo>
                    <a:lnTo>
                      <a:pt x="67" y="12"/>
                    </a:lnTo>
                    <a:lnTo>
                      <a:pt x="62" y="10"/>
                    </a:lnTo>
                    <a:lnTo>
                      <a:pt x="56" y="8"/>
                    </a:lnTo>
                    <a:lnTo>
                      <a:pt x="52" y="7"/>
                    </a:lnTo>
                    <a:lnTo>
                      <a:pt x="47" y="5"/>
                    </a:lnTo>
                    <a:lnTo>
                      <a:pt x="42" y="4"/>
                    </a:lnTo>
                    <a:lnTo>
                      <a:pt x="39" y="1"/>
                    </a:lnTo>
                    <a:lnTo>
                      <a:pt x="37" y="0"/>
                    </a:lnTo>
                    <a:close/>
                  </a:path>
                </a:pathLst>
              </a:custGeom>
              <a:solidFill>
                <a:srgbClr val="FFFF00"/>
              </a:solidFill>
              <a:ln w="9525">
                <a:noFill/>
              </a:ln>
            </p:spPr>
            <p:txBody>
              <a:bodyPr/>
              <a:p>
                <a:endParaRPr lang="zh-CN" altLang="en-US"/>
              </a:p>
            </p:txBody>
          </p:sp>
          <p:sp>
            <p:nvSpPr>
              <p:cNvPr id="241759" name="任意多边形 241758"/>
              <p:cNvSpPr/>
              <p:nvPr/>
            </p:nvSpPr>
            <p:spPr>
              <a:xfrm>
                <a:off x="2575" y="1493"/>
                <a:ext cx="482" cy="482"/>
              </a:xfrm>
              <a:custGeom>
                <a:avLst/>
                <a:gdLst/>
                <a:ahLst/>
                <a:cxnLst/>
                <a:pathLst>
                  <a:path w="965" h="964">
                    <a:moveTo>
                      <a:pt x="523" y="507"/>
                    </a:moveTo>
                    <a:lnTo>
                      <a:pt x="515" y="627"/>
                    </a:lnTo>
                    <a:lnTo>
                      <a:pt x="493" y="500"/>
                    </a:lnTo>
                    <a:lnTo>
                      <a:pt x="424" y="621"/>
                    </a:lnTo>
                    <a:lnTo>
                      <a:pt x="471" y="493"/>
                    </a:lnTo>
                    <a:lnTo>
                      <a:pt x="341" y="535"/>
                    </a:lnTo>
                    <a:lnTo>
                      <a:pt x="467" y="469"/>
                    </a:lnTo>
                    <a:lnTo>
                      <a:pt x="388" y="432"/>
                    </a:lnTo>
                    <a:lnTo>
                      <a:pt x="464" y="449"/>
                    </a:lnTo>
                    <a:lnTo>
                      <a:pt x="403" y="373"/>
                    </a:lnTo>
                    <a:lnTo>
                      <a:pt x="491" y="444"/>
                    </a:lnTo>
                    <a:lnTo>
                      <a:pt x="468" y="298"/>
                    </a:lnTo>
                    <a:lnTo>
                      <a:pt x="506" y="431"/>
                    </a:lnTo>
                    <a:lnTo>
                      <a:pt x="553" y="319"/>
                    </a:lnTo>
                    <a:lnTo>
                      <a:pt x="520" y="450"/>
                    </a:lnTo>
                    <a:lnTo>
                      <a:pt x="663" y="355"/>
                    </a:lnTo>
                    <a:lnTo>
                      <a:pt x="533" y="469"/>
                    </a:lnTo>
                    <a:lnTo>
                      <a:pt x="657" y="477"/>
                    </a:lnTo>
                    <a:lnTo>
                      <a:pt x="540" y="483"/>
                    </a:lnTo>
                    <a:lnTo>
                      <a:pt x="622" y="536"/>
                    </a:lnTo>
                    <a:lnTo>
                      <a:pt x="538" y="497"/>
                    </a:lnTo>
                    <a:lnTo>
                      <a:pt x="638" y="620"/>
                    </a:lnTo>
                    <a:lnTo>
                      <a:pt x="523" y="507"/>
                    </a:lnTo>
                    <a:lnTo>
                      <a:pt x="570" y="589"/>
                    </a:lnTo>
                    <a:lnTo>
                      <a:pt x="933" y="943"/>
                    </a:lnTo>
                    <a:lnTo>
                      <a:pt x="616" y="554"/>
                    </a:lnTo>
                    <a:lnTo>
                      <a:pt x="883" y="626"/>
                    </a:lnTo>
                    <a:lnTo>
                      <a:pt x="622" y="514"/>
                    </a:lnTo>
                    <a:lnTo>
                      <a:pt x="965" y="357"/>
                    </a:lnTo>
                    <a:lnTo>
                      <a:pt x="602" y="469"/>
                    </a:lnTo>
                    <a:lnTo>
                      <a:pt x="910" y="75"/>
                    </a:lnTo>
                    <a:lnTo>
                      <a:pt x="560" y="407"/>
                    </a:lnTo>
                    <a:lnTo>
                      <a:pt x="661" y="0"/>
                    </a:lnTo>
                    <a:lnTo>
                      <a:pt x="518" y="350"/>
                    </a:lnTo>
                    <a:lnTo>
                      <a:pt x="346" y="9"/>
                    </a:lnTo>
                    <a:lnTo>
                      <a:pt x="470" y="389"/>
                    </a:lnTo>
                    <a:lnTo>
                      <a:pt x="197" y="168"/>
                    </a:lnTo>
                    <a:lnTo>
                      <a:pt x="389" y="405"/>
                    </a:lnTo>
                    <a:lnTo>
                      <a:pt x="151" y="355"/>
                    </a:lnTo>
                    <a:lnTo>
                      <a:pt x="393" y="470"/>
                    </a:lnTo>
                    <a:lnTo>
                      <a:pt x="0" y="674"/>
                    </a:lnTo>
                    <a:lnTo>
                      <a:pt x="409" y="546"/>
                    </a:lnTo>
                    <a:lnTo>
                      <a:pt x="261" y="946"/>
                    </a:lnTo>
                    <a:lnTo>
                      <a:pt x="476" y="566"/>
                    </a:lnTo>
                    <a:lnTo>
                      <a:pt x="546" y="964"/>
                    </a:lnTo>
                    <a:lnTo>
                      <a:pt x="570" y="589"/>
                    </a:lnTo>
                    <a:lnTo>
                      <a:pt x="523" y="507"/>
                    </a:lnTo>
                    <a:close/>
                  </a:path>
                </a:pathLst>
              </a:custGeom>
              <a:solidFill>
                <a:srgbClr val="FFFF00"/>
              </a:solidFill>
              <a:ln w="9525">
                <a:noFill/>
              </a:ln>
            </p:spPr>
            <p:txBody>
              <a:bodyPr/>
              <a:p>
                <a:endParaRPr lang="zh-CN" altLang="en-US"/>
              </a:p>
            </p:txBody>
          </p:sp>
          <p:sp>
            <p:nvSpPr>
              <p:cNvPr id="241760" name="任意多边形 241759"/>
              <p:cNvSpPr/>
              <p:nvPr/>
            </p:nvSpPr>
            <p:spPr>
              <a:xfrm>
                <a:off x="2905" y="1460"/>
                <a:ext cx="120" cy="147"/>
              </a:xfrm>
              <a:custGeom>
                <a:avLst/>
                <a:gdLst/>
                <a:ahLst/>
                <a:cxnLst/>
                <a:pathLst>
                  <a:path w="242" h="295">
                    <a:moveTo>
                      <a:pt x="242" y="0"/>
                    </a:moveTo>
                    <a:lnTo>
                      <a:pt x="232" y="5"/>
                    </a:lnTo>
                    <a:lnTo>
                      <a:pt x="219" y="13"/>
                    </a:lnTo>
                    <a:lnTo>
                      <a:pt x="205" y="24"/>
                    </a:lnTo>
                    <a:lnTo>
                      <a:pt x="188" y="38"/>
                    </a:lnTo>
                    <a:lnTo>
                      <a:pt x="169" y="55"/>
                    </a:lnTo>
                    <a:lnTo>
                      <a:pt x="151" y="74"/>
                    </a:lnTo>
                    <a:lnTo>
                      <a:pt x="131" y="94"/>
                    </a:lnTo>
                    <a:lnTo>
                      <a:pt x="112" y="115"/>
                    </a:lnTo>
                    <a:lnTo>
                      <a:pt x="92" y="137"/>
                    </a:lnTo>
                    <a:lnTo>
                      <a:pt x="74" y="159"/>
                    </a:lnTo>
                    <a:lnTo>
                      <a:pt x="56" y="181"/>
                    </a:lnTo>
                    <a:lnTo>
                      <a:pt x="40" y="203"/>
                    </a:lnTo>
                    <a:lnTo>
                      <a:pt x="27" y="222"/>
                    </a:lnTo>
                    <a:lnTo>
                      <a:pt x="15" y="241"/>
                    </a:lnTo>
                    <a:lnTo>
                      <a:pt x="7" y="257"/>
                    </a:lnTo>
                    <a:lnTo>
                      <a:pt x="1" y="271"/>
                    </a:lnTo>
                    <a:lnTo>
                      <a:pt x="0" y="280"/>
                    </a:lnTo>
                    <a:lnTo>
                      <a:pt x="1" y="287"/>
                    </a:lnTo>
                    <a:lnTo>
                      <a:pt x="5" y="292"/>
                    </a:lnTo>
                    <a:lnTo>
                      <a:pt x="9" y="295"/>
                    </a:lnTo>
                    <a:lnTo>
                      <a:pt x="15" y="294"/>
                    </a:lnTo>
                    <a:lnTo>
                      <a:pt x="21" y="291"/>
                    </a:lnTo>
                    <a:lnTo>
                      <a:pt x="25" y="284"/>
                    </a:lnTo>
                    <a:lnTo>
                      <a:pt x="30" y="275"/>
                    </a:lnTo>
                    <a:lnTo>
                      <a:pt x="40" y="252"/>
                    </a:lnTo>
                    <a:lnTo>
                      <a:pt x="61" y="222"/>
                    </a:lnTo>
                    <a:lnTo>
                      <a:pt x="86" y="187"/>
                    </a:lnTo>
                    <a:lnTo>
                      <a:pt x="115" y="150"/>
                    </a:lnTo>
                    <a:lnTo>
                      <a:pt x="145" y="114"/>
                    </a:lnTo>
                    <a:lnTo>
                      <a:pt x="173" y="83"/>
                    </a:lnTo>
                    <a:lnTo>
                      <a:pt x="196" y="58"/>
                    </a:lnTo>
                    <a:lnTo>
                      <a:pt x="212" y="42"/>
                    </a:lnTo>
                    <a:lnTo>
                      <a:pt x="207" y="44"/>
                    </a:lnTo>
                    <a:lnTo>
                      <a:pt x="200" y="48"/>
                    </a:lnTo>
                    <a:lnTo>
                      <a:pt x="192" y="54"/>
                    </a:lnTo>
                    <a:lnTo>
                      <a:pt x="184" y="60"/>
                    </a:lnTo>
                    <a:lnTo>
                      <a:pt x="176" y="66"/>
                    </a:lnTo>
                    <a:lnTo>
                      <a:pt x="169" y="70"/>
                    </a:lnTo>
                    <a:lnTo>
                      <a:pt x="164" y="75"/>
                    </a:lnTo>
                    <a:lnTo>
                      <a:pt x="160" y="78"/>
                    </a:lnTo>
                    <a:lnTo>
                      <a:pt x="168" y="69"/>
                    </a:lnTo>
                    <a:lnTo>
                      <a:pt x="180" y="58"/>
                    </a:lnTo>
                    <a:lnTo>
                      <a:pt x="191" y="45"/>
                    </a:lnTo>
                    <a:lnTo>
                      <a:pt x="203" y="33"/>
                    </a:lnTo>
                    <a:lnTo>
                      <a:pt x="215" y="22"/>
                    </a:lnTo>
                    <a:lnTo>
                      <a:pt x="226" y="12"/>
                    </a:lnTo>
                    <a:lnTo>
                      <a:pt x="235" y="5"/>
                    </a:lnTo>
                    <a:lnTo>
                      <a:pt x="242" y="0"/>
                    </a:lnTo>
                    <a:close/>
                  </a:path>
                </a:pathLst>
              </a:custGeom>
              <a:solidFill>
                <a:srgbClr val="FFFF00"/>
              </a:solidFill>
              <a:ln w="9525">
                <a:noFill/>
              </a:ln>
            </p:spPr>
            <p:txBody>
              <a:bodyPr/>
              <a:p>
                <a:endParaRPr lang="zh-CN" altLang="en-US"/>
              </a:p>
            </p:txBody>
          </p:sp>
          <p:sp>
            <p:nvSpPr>
              <p:cNvPr id="241761" name="任意多边形 241760"/>
              <p:cNvSpPr/>
              <p:nvPr/>
            </p:nvSpPr>
            <p:spPr>
              <a:xfrm>
                <a:off x="2599" y="1820"/>
                <a:ext cx="115" cy="175"/>
              </a:xfrm>
              <a:custGeom>
                <a:avLst/>
                <a:gdLst/>
                <a:ahLst/>
                <a:cxnLst/>
                <a:pathLst>
                  <a:path w="231" h="351">
                    <a:moveTo>
                      <a:pt x="0" y="351"/>
                    </a:moveTo>
                    <a:lnTo>
                      <a:pt x="2" y="339"/>
                    </a:lnTo>
                    <a:lnTo>
                      <a:pt x="6" y="323"/>
                    </a:lnTo>
                    <a:lnTo>
                      <a:pt x="13" y="303"/>
                    </a:lnTo>
                    <a:lnTo>
                      <a:pt x="21" y="281"/>
                    </a:lnTo>
                    <a:lnTo>
                      <a:pt x="33" y="256"/>
                    </a:lnTo>
                    <a:lnTo>
                      <a:pt x="45" y="229"/>
                    </a:lnTo>
                    <a:lnTo>
                      <a:pt x="59" y="203"/>
                    </a:lnTo>
                    <a:lnTo>
                      <a:pt x="74" y="175"/>
                    </a:lnTo>
                    <a:lnTo>
                      <a:pt x="90" y="148"/>
                    </a:lnTo>
                    <a:lnTo>
                      <a:pt x="108" y="120"/>
                    </a:lnTo>
                    <a:lnTo>
                      <a:pt x="124" y="95"/>
                    </a:lnTo>
                    <a:lnTo>
                      <a:pt x="140" y="71"/>
                    </a:lnTo>
                    <a:lnTo>
                      <a:pt x="156" y="50"/>
                    </a:lnTo>
                    <a:lnTo>
                      <a:pt x="172" y="31"/>
                    </a:lnTo>
                    <a:lnTo>
                      <a:pt x="186" y="16"/>
                    </a:lnTo>
                    <a:lnTo>
                      <a:pt x="200" y="6"/>
                    </a:lnTo>
                    <a:lnTo>
                      <a:pt x="210" y="2"/>
                    </a:lnTo>
                    <a:lnTo>
                      <a:pt x="218" y="0"/>
                    </a:lnTo>
                    <a:lnTo>
                      <a:pt x="225" y="2"/>
                    </a:lnTo>
                    <a:lnTo>
                      <a:pt x="230" y="6"/>
                    </a:lnTo>
                    <a:lnTo>
                      <a:pt x="231" y="13"/>
                    </a:lnTo>
                    <a:lnTo>
                      <a:pt x="230" y="20"/>
                    </a:lnTo>
                    <a:lnTo>
                      <a:pt x="224" y="28"/>
                    </a:lnTo>
                    <a:lnTo>
                      <a:pt x="215" y="36"/>
                    </a:lnTo>
                    <a:lnTo>
                      <a:pt x="194" y="56"/>
                    </a:lnTo>
                    <a:lnTo>
                      <a:pt x="170" y="86"/>
                    </a:lnTo>
                    <a:lnTo>
                      <a:pt x="142" y="123"/>
                    </a:lnTo>
                    <a:lnTo>
                      <a:pt x="114" y="166"/>
                    </a:lnTo>
                    <a:lnTo>
                      <a:pt x="88" y="209"/>
                    </a:lnTo>
                    <a:lnTo>
                      <a:pt x="65" y="248"/>
                    </a:lnTo>
                    <a:lnTo>
                      <a:pt x="48" y="281"/>
                    </a:lnTo>
                    <a:lnTo>
                      <a:pt x="36" y="303"/>
                    </a:lnTo>
                    <a:lnTo>
                      <a:pt x="40" y="288"/>
                    </a:lnTo>
                    <a:lnTo>
                      <a:pt x="46" y="266"/>
                    </a:lnTo>
                    <a:lnTo>
                      <a:pt x="53" y="245"/>
                    </a:lnTo>
                    <a:lnTo>
                      <a:pt x="58" y="232"/>
                    </a:lnTo>
                    <a:lnTo>
                      <a:pt x="51" y="244"/>
                    </a:lnTo>
                    <a:lnTo>
                      <a:pt x="42" y="260"/>
                    </a:lnTo>
                    <a:lnTo>
                      <a:pt x="33" y="278"/>
                    </a:lnTo>
                    <a:lnTo>
                      <a:pt x="25" y="296"/>
                    </a:lnTo>
                    <a:lnTo>
                      <a:pt x="15" y="313"/>
                    </a:lnTo>
                    <a:lnTo>
                      <a:pt x="8" y="329"/>
                    </a:lnTo>
                    <a:lnTo>
                      <a:pt x="3" y="342"/>
                    </a:lnTo>
                    <a:lnTo>
                      <a:pt x="0" y="351"/>
                    </a:lnTo>
                    <a:close/>
                  </a:path>
                </a:pathLst>
              </a:custGeom>
              <a:solidFill>
                <a:srgbClr val="FFFF00"/>
              </a:solidFill>
              <a:ln w="9525">
                <a:noFill/>
              </a:ln>
            </p:spPr>
            <p:txBody>
              <a:bodyPr/>
              <a:p>
                <a:endParaRPr lang="zh-CN" altLang="en-US"/>
              </a:p>
            </p:txBody>
          </p:sp>
          <p:sp>
            <p:nvSpPr>
              <p:cNvPr id="241762" name="任意多边形 241761"/>
              <p:cNvSpPr/>
              <p:nvPr/>
            </p:nvSpPr>
            <p:spPr>
              <a:xfrm>
                <a:off x="2462" y="1717"/>
                <a:ext cx="220" cy="29"/>
              </a:xfrm>
              <a:custGeom>
                <a:avLst/>
                <a:gdLst/>
                <a:ahLst/>
                <a:cxnLst/>
                <a:pathLst>
                  <a:path w="441" h="57">
                    <a:moveTo>
                      <a:pt x="59" y="57"/>
                    </a:moveTo>
                    <a:lnTo>
                      <a:pt x="68" y="54"/>
                    </a:lnTo>
                    <a:lnTo>
                      <a:pt x="87" y="49"/>
                    </a:lnTo>
                    <a:lnTo>
                      <a:pt x="111" y="43"/>
                    </a:lnTo>
                    <a:lnTo>
                      <a:pt x="137" y="38"/>
                    </a:lnTo>
                    <a:lnTo>
                      <a:pt x="164" y="32"/>
                    </a:lnTo>
                    <a:lnTo>
                      <a:pt x="188" y="26"/>
                    </a:lnTo>
                    <a:lnTo>
                      <a:pt x="205" y="20"/>
                    </a:lnTo>
                    <a:lnTo>
                      <a:pt x="214" y="17"/>
                    </a:lnTo>
                    <a:lnTo>
                      <a:pt x="262" y="12"/>
                    </a:lnTo>
                    <a:lnTo>
                      <a:pt x="267" y="15"/>
                    </a:lnTo>
                    <a:lnTo>
                      <a:pt x="285" y="17"/>
                    </a:lnTo>
                    <a:lnTo>
                      <a:pt x="308" y="19"/>
                    </a:lnTo>
                    <a:lnTo>
                      <a:pt x="335" y="21"/>
                    </a:lnTo>
                    <a:lnTo>
                      <a:pt x="363" y="24"/>
                    </a:lnTo>
                    <a:lnTo>
                      <a:pt x="388" y="27"/>
                    </a:lnTo>
                    <a:lnTo>
                      <a:pt x="407" y="32"/>
                    </a:lnTo>
                    <a:lnTo>
                      <a:pt x="416" y="36"/>
                    </a:lnTo>
                    <a:lnTo>
                      <a:pt x="421" y="40"/>
                    </a:lnTo>
                    <a:lnTo>
                      <a:pt x="426" y="39"/>
                    </a:lnTo>
                    <a:lnTo>
                      <a:pt x="431" y="34"/>
                    </a:lnTo>
                    <a:lnTo>
                      <a:pt x="433" y="31"/>
                    </a:lnTo>
                    <a:lnTo>
                      <a:pt x="433" y="26"/>
                    </a:lnTo>
                    <a:lnTo>
                      <a:pt x="430" y="23"/>
                    </a:lnTo>
                    <a:lnTo>
                      <a:pt x="425" y="20"/>
                    </a:lnTo>
                    <a:lnTo>
                      <a:pt x="420" y="18"/>
                    </a:lnTo>
                    <a:lnTo>
                      <a:pt x="410" y="17"/>
                    </a:lnTo>
                    <a:lnTo>
                      <a:pt x="392" y="16"/>
                    </a:lnTo>
                    <a:lnTo>
                      <a:pt x="367" y="15"/>
                    </a:lnTo>
                    <a:lnTo>
                      <a:pt x="338" y="13"/>
                    </a:lnTo>
                    <a:lnTo>
                      <a:pt x="310" y="12"/>
                    </a:lnTo>
                    <a:lnTo>
                      <a:pt x="286" y="11"/>
                    </a:lnTo>
                    <a:lnTo>
                      <a:pt x="269" y="11"/>
                    </a:lnTo>
                    <a:lnTo>
                      <a:pt x="262" y="12"/>
                    </a:lnTo>
                    <a:lnTo>
                      <a:pt x="214" y="17"/>
                    </a:lnTo>
                    <a:lnTo>
                      <a:pt x="205" y="17"/>
                    </a:lnTo>
                    <a:lnTo>
                      <a:pt x="194" y="17"/>
                    </a:lnTo>
                    <a:lnTo>
                      <a:pt x="180" y="17"/>
                    </a:lnTo>
                    <a:lnTo>
                      <a:pt x="165" y="19"/>
                    </a:lnTo>
                    <a:lnTo>
                      <a:pt x="149" y="20"/>
                    </a:lnTo>
                    <a:lnTo>
                      <a:pt x="132" y="23"/>
                    </a:lnTo>
                    <a:lnTo>
                      <a:pt x="114" y="25"/>
                    </a:lnTo>
                    <a:lnTo>
                      <a:pt x="97" y="27"/>
                    </a:lnTo>
                    <a:lnTo>
                      <a:pt x="80" y="31"/>
                    </a:lnTo>
                    <a:lnTo>
                      <a:pt x="64" y="33"/>
                    </a:lnTo>
                    <a:lnTo>
                      <a:pt x="49" y="36"/>
                    </a:lnTo>
                    <a:lnTo>
                      <a:pt x="35" y="39"/>
                    </a:lnTo>
                    <a:lnTo>
                      <a:pt x="22" y="41"/>
                    </a:lnTo>
                    <a:lnTo>
                      <a:pt x="12" y="43"/>
                    </a:lnTo>
                    <a:lnTo>
                      <a:pt x="5" y="46"/>
                    </a:lnTo>
                    <a:lnTo>
                      <a:pt x="0" y="47"/>
                    </a:lnTo>
                    <a:lnTo>
                      <a:pt x="12" y="41"/>
                    </a:lnTo>
                    <a:lnTo>
                      <a:pt x="28" y="35"/>
                    </a:lnTo>
                    <a:lnTo>
                      <a:pt x="49" y="29"/>
                    </a:lnTo>
                    <a:lnTo>
                      <a:pt x="74" y="24"/>
                    </a:lnTo>
                    <a:lnTo>
                      <a:pt x="103" y="18"/>
                    </a:lnTo>
                    <a:lnTo>
                      <a:pt x="134" y="13"/>
                    </a:lnTo>
                    <a:lnTo>
                      <a:pt x="166" y="9"/>
                    </a:lnTo>
                    <a:lnTo>
                      <a:pt x="200" y="5"/>
                    </a:lnTo>
                    <a:lnTo>
                      <a:pt x="234" y="3"/>
                    </a:lnTo>
                    <a:lnTo>
                      <a:pt x="269" y="1"/>
                    </a:lnTo>
                    <a:lnTo>
                      <a:pt x="301" y="0"/>
                    </a:lnTo>
                    <a:lnTo>
                      <a:pt x="332" y="0"/>
                    </a:lnTo>
                    <a:lnTo>
                      <a:pt x="361" y="0"/>
                    </a:lnTo>
                    <a:lnTo>
                      <a:pt x="385" y="2"/>
                    </a:lnTo>
                    <a:lnTo>
                      <a:pt x="407" y="5"/>
                    </a:lnTo>
                    <a:lnTo>
                      <a:pt x="423" y="10"/>
                    </a:lnTo>
                    <a:lnTo>
                      <a:pt x="432" y="16"/>
                    </a:lnTo>
                    <a:lnTo>
                      <a:pt x="439" y="21"/>
                    </a:lnTo>
                    <a:lnTo>
                      <a:pt x="441" y="28"/>
                    </a:lnTo>
                    <a:lnTo>
                      <a:pt x="440" y="34"/>
                    </a:lnTo>
                    <a:lnTo>
                      <a:pt x="436" y="40"/>
                    </a:lnTo>
                    <a:lnTo>
                      <a:pt x="429" y="42"/>
                    </a:lnTo>
                    <a:lnTo>
                      <a:pt x="420" y="42"/>
                    </a:lnTo>
                    <a:lnTo>
                      <a:pt x="408" y="40"/>
                    </a:lnTo>
                    <a:lnTo>
                      <a:pt x="395" y="36"/>
                    </a:lnTo>
                    <a:lnTo>
                      <a:pt x="379" y="34"/>
                    </a:lnTo>
                    <a:lnTo>
                      <a:pt x="360" y="33"/>
                    </a:lnTo>
                    <a:lnTo>
                      <a:pt x="337" y="33"/>
                    </a:lnTo>
                    <a:lnTo>
                      <a:pt x="312" y="33"/>
                    </a:lnTo>
                    <a:lnTo>
                      <a:pt x="286" y="34"/>
                    </a:lnTo>
                    <a:lnTo>
                      <a:pt x="258" y="35"/>
                    </a:lnTo>
                    <a:lnTo>
                      <a:pt x="231" y="38"/>
                    </a:lnTo>
                    <a:lnTo>
                      <a:pt x="202" y="40"/>
                    </a:lnTo>
                    <a:lnTo>
                      <a:pt x="175" y="42"/>
                    </a:lnTo>
                    <a:lnTo>
                      <a:pt x="149" y="44"/>
                    </a:lnTo>
                    <a:lnTo>
                      <a:pt x="125" y="47"/>
                    </a:lnTo>
                    <a:lnTo>
                      <a:pt x="104" y="50"/>
                    </a:lnTo>
                    <a:lnTo>
                      <a:pt x="85" y="53"/>
                    </a:lnTo>
                    <a:lnTo>
                      <a:pt x="69" y="55"/>
                    </a:lnTo>
                    <a:lnTo>
                      <a:pt x="59" y="57"/>
                    </a:lnTo>
                    <a:close/>
                  </a:path>
                </a:pathLst>
              </a:custGeom>
              <a:solidFill>
                <a:srgbClr val="FFFF00"/>
              </a:solidFill>
              <a:ln w="9525">
                <a:noFill/>
              </a:ln>
            </p:spPr>
            <p:txBody>
              <a:bodyPr/>
              <a:p>
                <a:endParaRPr lang="zh-CN" altLang="en-US"/>
              </a:p>
            </p:txBody>
          </p:sp>
          <p:sp>
            <p:nvSpPr>
              <p:cNvPr id="241763" name="任意多边形 241762"/>
              <p:cNvSpPr/>
              <p:nvPr/>
            </p:nvSpPr>
            <p:spPr>
              <a:xfrm>
                <a:off x="2800" y="1441"/>
                <a:ext cx="9" cy="90"/>
              </a:xfrm>
              <a:custGeom>
                <a:avLst/>
                <a:gdLst/>
                <a:ahLst/>
                <a:cxnLst/>
                <a:pathLst>
                  <a:path w="19" h="181">
                    <a:moveTo>
                      <a:pt x="17" y="181"/>
                    </a:moveTo>
                    <a:lnTo>
                      <a:pt x="17" y="138"/>
                    </a:lnTo>
                    <a:lnTo>
                      <a:pt x="19" y="78"/>
                    </a:lnTo>
                    <a:lnTo>
                      <a:pt x="17" y="23"/>
                    </a:lnTo>
                    <a:lnTo>
                      <a:pt x="7" y="0"/>
                    </a:lnTo>
                    <a:lnTo>
                      <a:pt x="0" y="20"/>
                    </a:lnTo>
                    <a:lnTo>
                      <a:pt x="2" y="68"/>
                    </a:lnTo>
                    <a:lnTo>
                      <a:pt x="10" y="127"/>
                    </a:lnTo>
                    <a:lnTo>
                      <a:pt x="17" y="181"/>
                    </a:lnTo>
                    <a:close/>
                  </a:path>
                </a:pathLst>
              </a:custGeom>
              <a:solidFill>
                <a:srgbClr val="FFFF00"/>
              </a:solidFill>
              <a:ln w="9525">
                <a:noFill/>
              </a:ln>
            </p:spPr>
            <p:txBody>
              <a:bodyPr/>
              <a:p>
                <a:endParaRPr lang="zh-CN" altLang="en-US"/>
              </a:p>
            </p:txBody>
          </p:sp>
          <p:sp>
            <p:nvSpPr>
              <p:cNvPr id="241764" name="任意多边形 241763"/>
              <p:cNvSpPr/>
              <p:nvPr/>
            </p:nvSpPr>
            <p:spPr>
              <a:xfrm>
                <a:off x="2753" y="1930"/>
                <a:ext cx="26" cy="146"/>
              </a:xfrm>
              <a:custGeom>
                <a:avLst/>
                <a:gdLst/>
                <a:ahLst/>
                <a:cxnLst/>
                <a:pathLst>
                  <a:path w="52" h="292">
                    <a:moveTo>
                      <a:pt x="52" y="0"/>
                    </a:moveTo>
                    <a:lnTo>
                      <a:pt x="48" y="22"/>
                    </a:lnTo>
                    <a:lnTo>
                      <a:pt x="40" y="59"/>
                    </a:lnTo>
                    <a:lnTo>
                      <a:pt x="30" y="106"/>
                    </a:lnTo>
                    <a:lnTo>
                      <a:pt x="19" y="157"/>
                    </a:lnTo>
                    <a:lnTo>
                      <a:pt x="9" y="206"/>
                    </a:lnTo>
                    <a:lnTo>
                      <a:pt x="2" y="250"/>
                    </a:lnTo>
                    <a:lnTo>
                      <a:pt x="0" y="280"/>
                    </a:lnTo>
                    <a:lnTo>
                      <a:pt x="4" y="292"/>
                    </a:lnTo>
                    <a:lnTo>
                      <a:pt x="10" y="283"/>
                    </a:lnTo>
                    <a:lnTo>
                      <a:pt x="17" y="257"/>
                    </a:lnTo>
                    <a:lnTo>
                      <a:pt x="25" y="218"/>
                    </a:lnTo>
                    <a:lnTo>
                      <a:pt x="33" y="170"/>
                    </a:lnTo>
                    <a:lnTo>
                      <a:pt x="39" y="120"/>
                    </a:lnTo>
                    <a:lnTo>
                      <a:pt x="45" y="71"/>
                    </a:lnTo>
                    <a:lnTo>
                      <a:pt x="50" y="30"/>
                    </a:lnTo>
                    <a:lnTo>
                      <a:pt x="52" y="0"/>
                    </a:lnTo>
                    <a:close/>
                  </a:path>
                </a:pathLst>
              </a:custGeom>
              <a:solidFill>
                <a:srgbClr val="FFFF00"/>
              </a:solidFill>
              <a:ln w="9525">
                <a:noFill/>
              </a:ln>
            </p:spPr>
            <p:txBody>
              <a:bodyPr/>
              <a:p>
                <a:endParaRPr lang="zh-CN" altLang="en-US"/>
              </a:p>
            </p:txBody>
          </p:sp>
          <p:sp>
            <p:nvSpPr>
              <p:cNvPr id="241765" name="任意多边形 241764"/>
              <p:cNvSpPr/>
              <p:nvPr/>
            </p:nvSpPr>
            <p:spPr>
              <a:xfrm>
                <a:off x="2513" y="1860"/>
                <a:ext cx="136" cy="75"/>
              </a:xfrm>
              <a:custGeom>
                <a:avLst/>
                <a:gdLst/>
                <a:ahLst/>
                <a:cxnLst/>
                <a:pathLst>
                  <a:path w="272" h="150">
                    <a:moveTo>
                      <a:pt x="272" y="0"/>
                    </a:moveTo>
                    <a:lnTo>
                      <a:pt x="264" y="5"/>
                    </a:lnTo>
                    <a:lnTo>
                      <a:pt x="251" y="10"/>
                    </a:lnTo>
                    <a:lnTo>
                      <a:pt x="235" y="18"/>
                    </a:lnTo>
                    <a:lnTo>
                      <a:pt x="216" y="28"/>
                    </a:lnTo>
                    <a:lnTo>
                      <a:pt x="194" y="38"/>
                    </a:lnTo>
                    <a:lnTo>
                      <a:pt x="170" y="49"/>
                    </a:lnTo>
                    <a:lnTo>
                      <a:pt x="146" y="61"/>
                    </a:lnTo>
                    <a:lnTo>
                      <a:pt x="122" y="74"/>
                    </a:lnTo>
                    <a:lnTo>
                      <a:pt x="98" y="85"/>
                    </a:lnTo>
                    <a:lnTo>
                      <a:pt x="75" y="98"/>
                    </a:lnTo>
                    <a:lnTo>
                      <a:pt x="54" y="109"/>
                    </a:lnTo>
                    <a:lnTo>
                      <a:pt x="34" y="120"/>
                    </a:lnTo>
                    <a:lnTo>
                      <a:pt x="19" y="129"/>
                    </a:lnTo>
                    <a:lnTo>
                      <a:pt x="8" y="137"/>
                    </a:lnTo>
                    <a:lnTo>
                      <a:pt x="1" y="144"/>
                    </a:lnTo>
                    <a:lnTo>
                      <a:pt x="0" y="148"/>
                    </a:lnTo>
                    <a:lnTo>
                      <a:pt x="3" y="150"/>
                    </a:lnTo>
                    <a:lnTo>
                      <a:pt x="11" y="148"/>
                    </a:lnTo>
                    <a:lnTo>
                      <a:pt x="23" y="144"/>
                    </a:lnTo>
                    <a:lnTo>
                      <a:pt x="38" y="137"/>
                    </a:lnTo>
                    <a:lnTo>
                      <a:pt x="56" y="128"/>
                    </a:lnTo>
                    <a:lnTo>
                      <a:pt x="76" y="117"/>
                    </a:lnTo>
                    <a:lnTo>
                      <a:pt x="97" y="105"/>
                    </a:lnTo>
                    <a:lnTo>
                      <a:pt x="120" y="92"/>
                    </a:lnTo>
                    <a:lnTo>
                      <a:pt x="143" y="79"/>
                    </a:lnTo>
                    <a:lnTo>
                      <a:pt x="166" y="66"/>
                    </a:lnTo>
                    <a:lnTo>
                      <a:pt x="188" y="52"/>
                    </a:lnTo>
                    <a:lnTo>
                      <a:pt x="208" y="39"/>
                    </a:lnTo>
                    <a:lnTo>
                      <a:pt x="228" y="28"/>
                    </a:lnTo>
                    <a:lnTo>
                      <a:pt x="245" y="16"/>
                    </a:lnTo>
                    <a:lnTo>
                      <a:pt x="260" y="7"/>
                    </a:lnTo>
                    <a:lnTo>
                      <a:pt x="272" y="0"/>
                    </a:lnTo>
                    <a:close/>
                  </a:path>
                </a:pathLst>
              </a:custGeom>
              <a:solidFill>
                <a:srgbClr val="FFFF00"/>
              </a:solidFill>
              <a:ln w="9525">
                <a:noFill/>
              </a:ln>
            </p:spPr>
            <p:txBody>
              <a:bodyPr/>
              <a:p>
                <a:endParaRPr lang="zh-CN" altLang="en-US"/>
              </a:p>
            </p:txBody>
          </p:sp>
          <p:sp>
            <p:nvSpPr>
              <p:cNvPr id="241766" name="任意多边形 241765"/>
              <p:cNvSpPr/>
              <p:nvPr/>
            </p:nvSpPr>
            <p:spPr>
              <a:xfrm>
                <a:off x="3008" y="1718"/>
                <a:ext cx="144" cy="10"/>
              </a:xfrm>
              <a:custGeom>
                <a:avLst/>
                <a:gdLst/>
                <a:ahLst/>
                <a:cxnLst/>
                <a:pathLst>
                  <a:path w="288" h="18">
                    <a:moveTo>
                      <a:pt x="0" y="11"/>
                    </a:moveTo>
                    <a:lnTo>
                      <a:pt x="9" y="11"/>
                    </a:lnTo>
                    <a:lnTo>
                      <a:pt x="22" y="11"/>
                    </a:lnTo>
                    <a:lnTo>
                      <a:pt x="39" y="10"/>
                    </a:lnTo>
                    <a:lnTo>
                      <a:pt x="59" y="9"/>
                    </a:lnTo>
                    <a:lnTo>
                      <a:pt x="82" y="8"/>
                    </a:lnTo>
                    <a:lnTo>
                      <a:pt x="106" y="6"/>
                    </a:lnTo>
                    <a:lnTo>
                      <a:pt x="130" y="4"/>
                    </a:lnTo>
                    <a:lnTo>
                      <a:pt x="157" y="2"/>
                    </a:lnTo>
                    <a:lnTo>
                      <a:pt x="181" y="1"/>
                    </a:lnTo>
                    <a:lnTo>
                      <a:pt x="205" y="1"/>
                    </a:lnTo>
                    <a:lnTo>
                      <a:pt x="227" y="0"/>
                    </a:lnTo>
                    <a:lnTo>
                      <a:pt x="248" y="0"/>
                    </a:lnTo>
                    <a:lnTo>
                      <a:pt x="264" y="1"/>
                    </a:lnTo>
                    <a:lnTo>
                      <a:pt x="277" y="2"/>
                    </a:lnTo>
                    <a:lnTo>
                      <a:pt x="285" y="4"/>
                    </a:lnTo>
                    <a:lnTo>
                      <a:pt x="288" y="8"/>
                    </a:lnTo>
                    <a:lnTo>
                      <a:pt x="286" y="11"/>
                    </a:lnTo>
                    <a:lnTo>
                      <a:pt x="279" y="14"/>
                    </a:lnTo>
                    <a:lnTo>
                      <a:pt x="267" y="15"/>
                    </a:lnTo>
                    <a:lnTo>
                      <a:pt x="252" y="16"/>
                    </a:lnTo>
                    <a:lnTo>
                      <a:pt x="234" y="17"/>
                    </a:lnTo>
                    <a:lnTo>
                      <a:pt x="213" y="18"/>
                    </a:lnTo>
                    <a:lnTo>
                      <a:pt x="191" y="18"/>
                    </a:lnTo>
                    <a:lnTo>
                      <a:pt x="167" y="18"/>
                    </a:lnTo>
                    <a:lnTo>
                      <a:pt x="143" y="18"/>
                    </a:lnTo>
                    <a:lnTo>
                      <a:pt x="118" y="17"/>
                    </a:lnTo>
                    <a:lnTo>
                      <a:pt x="94" y="17"/>
                    </a:lnTo>
                    <a:lnTo>
                      <a:pt x="70" y="16"/>
                    </a:lnTo>
                    <a:lnTo>
                      <a:pt x="49" y="15"/>
                    </a:lnTo>
                    <a:lnTo>
                      <a:pt x="30" y="14"/>
                    </a:lnTo>
                    <a:lnTo>
                      <a:pt x="13" y="13"/>
                    </a:lnTo>
                    <a:lnTo>
                      <a:pt x="0" y="11"/>
                    </a:lnTo>
                    <a:close/>
                  </a:path>
                </a:pathLst>
              </a:custGeom>
              <a:solidFill>
                <a:srgbClr val="FFFF00"/>
              </a:solidFill>
              <a:ln w="9525">
                <a:noFill/>
              </a:ln>
            </p:spPr>
            <p:txBody>
              <a:bodyPr/>
              <a:p>
                <a:endParaRPr lang="zh-CN" altLang="en-US"/>
              </a:p>
            </p:txBody>
          </p:sp>
          <p:sp>
            <p:nvSpPr>
              <p:cNvPr id="241767" name="任意多边形 241766"/>
              <p:cNvSpPr/>
              <p:nvPr/>
            </p:nvSpPr>
            <p:spPr>
              <a:xfrm>
                <a:off x="2550" y="1587"/>
                <a:ext cx="132" cy="57"/>
              </a:xfrm>
              <a:custGeom>
                <a:avLst/>
                <a:gdLst/>
                <a:ahLst/>
                <a:cxnLst/>
                <a:pathLst>
                  <a:path w="265" h="114">
                    <a:moveTo>
                      <a:pt x="265" y="114"/>
                    </a:moveTo>
                    <a:lnTo>
                      <a:pt x="257" y="111"/>
                    </a:lnTo>
                    <a:lnTo>
                      <a:pt x="246" y="105"/>
                    </a:lnTo>
                    <a:lnTo>
                      <a:pt x="231" y="97"/>
                    </a:lnTo>
                    <a:lnTo>
                      <a:pt x="212" y="89"/>
                    </a:lnTo>
                    <a:lnTo>
                      <a:pt x="193" y="79"/>
                    </a:lnTo>
                    <a:lnTo>
                      <a:pt x="171" y="68"/>
                    </a:lnTo>
                    <a:lnTo>
                      <a:pt x="148" y="58"/>
                    </a:lnTo>
                    <a:lnTo>
                      <a:pt x="126" y="46"/>
                    </a:lnTo>
                    <a:lnTo>
                      <a:pt x="103" y="36"/>
                    </a:lnTo>
                    <a:lnTo>
                      <a:pt x="81" y="27"/>
                    </a:lnTo>
                    <a:lnTo>
                      <a:pt x="60" y="18"/>
                    </a:lnTo>
                    <a:lnTo>
                      <a:pt x="42" y="11"/>
                    </a:lnTo>
                    <a:lnTo>
                      <a:pt x="27" y="5"/>
                    </a:lnTo>
                    <a:lnTo>
                      <a:pt x="14" y="2"/>
                    </a:lnTo>
                    <a:lnTo>
                      <a:pt x="5" y="0"/>
                    </a:lnTo>
                    <a:lnTo>
                      <a:pt x="0" y="3"/>
                    </a:lnTo>
                    <a:lnTo>
                      <a:pt x="2" y="6"/>
                    </a:lnTo>
                    <a:lnTo>
                      <a:pt x="7" y="11"/>
                    </a:lnTo>
                    <a:lnTo>
                      <a:pt x="17" y="18"/>
                    </a:lnTo>
                    <a:lnTo>
                      <a:pt x="30" y="23"/>
                    </a:lnTo>
                    <a:lnTo>
                      <a:pt x="47" y="31"/>
                    </a:lnTo>
                    <a:lnTo>
                      <a:pt x="66" y="40"/>
                    </a:lnTo>
                    <a:lnTo>
                      <a:pt x="87" y="48"/>
                    </a:lnTo>
                    <a:lnTo>
                      <a:pt x="109" y="57"/>
                    </a:lnTo>
                    <a:lnTo>
                      <a:pt x="132" y="65"/>
                    </a:lnTo>
                    <a:lnTo>
                      <a:pt x="155" y="74"/>
                    </a:lnTo>
                    <a:lnTo>
                      <a:pt x="178" y="82"/>
                    </a:lnTo>
                    <a:lnTo>
                      <a:pt x="199" y="90"/>
                    </a:lnTo>
                    <a:lnTo>
                      <a:pt x="219" y="97"/>
                    </a:lnTo>
                    <a:lnTo>
                      <a:pt x="238" y="104"/>
                    </a:lnTo>
                    <a:lnTo>
                      <a:pt x="253" y="110"/>
                    </a:lnTo>
                    <a:lnTo>
                      <a:pt x="265" y="114"/>
                    </a:lnTo>
                    <a:close/>
                  </a:path>
                </a:pathLst>
              </a:custGeom>
              <a:solidFill>
                <a:srgbClr val="FFFF00"/>
              </a:solidFill>
              <a:ln w="9525">
                <a:noFill/>
              </a:ln>
            </p:spPr>
            <p:txBody>
              <a:bodyPr/>
              <a:p>
                <a:endParaRPr lang="zh-CN" altLang="en-US"/>
              </a:p>
            </p:txBody>
          </p:sp>
          <p:sp>
            <p:nvSpPr>
              <p:cNvPr id="241768" name="任意多边形 241767"/>
              <p:cNvSpPr/>
              <p:nvPr/>
            </p:nvSpPr>
            <p:spPr>
              <a:xfrm>
                <a:off x="3032" y="1545"/>
                <a:ext cx="122" cy="61"/>
              </a:xfrm>
              <a:custGeom>
                <a:avLst/>
                <a:gdLst/>
                <a:ahLst/>
                <a:cxnLst/>
                <a:pathLst>
                  <a:path w="243" h="122">
                    <a:moveTo>
                      <a:pt x="0" y="122"/>
                    </a:moveTo>
                    <a:lnTo>
                      <a:pt x="8" y="118"/>
                    </a:lnTo>
                    <a:lnTo>
                      <a:pt x="18" y="112"/>
                    </a:lnTo>
                    <a:lnTo>
                      <a:pt x="33" y="104"/>
                    </a:lnTo>
                    <a:lnTo>
                      <a:pt x="49" y="95"/>
                    </a:lnTo>
                    <a:lnTo>
                      <a:pt x="68" y="85"/>
                    </a:lnTo>
                    <a:lnTo>
                      <a:pt x="87" y="73"/>
                    </a:lnTo>
                    <a:lnTo>
                      <a:pt x="108" y="62"/>
                    </a:lnTo>
                    <a:lnTo>
                      <a:pt x="129" y="50"/>
                    </a:lnTo>
                    <a:lnTo>
                      <a:pt x="149" y="39"/>
                    </a:lnTo>
                    <a:lnTo>
                      <a:pt x="169" y="28"/>
                    </a:lnTo>
                    <a:lnTo>
                      <a:pt x="189" y="19"/>
                    </a:lnTo>
                    <a:lnTo>
                      <a:pt x="205" y="11"/>
                    </a:lnTo>
                    <a:lnTo>
                      <a:pt x="219" y="5"/>
                    </a:lnTo>
                    <a:lnTo>
                      <a:pt x="230" y="1"/>
                    </a:lnTo>
                    <a:lnTo>
                      <a:pt x="238" y="0"/>
                    </a:lnTo>
                    <a:lnTo>
                      <a:pt x="243" y="2"/>
                    </a:lnTo>
                    <a:lnTo>
                      <a:pt x="242" y="5"/>
                    </a:lnTo>
                    <a:lnTo>
                      <a:pt x="237" y="11"/>
                    </a:lnTo>
                    <a:lnTo>
                      <a:pt x="228" y="17"/>
                    </a:lnTo>
                    <a:lnTo>
                      <a:pt x="216" y="25"/>
                    </a:lnTo>
                    <a:lnTo>
                      <a:pt x="201" y="33"/>
                    </a:lnTo>
                    <a:lnTo>
                      <a:pt x="184" y="42"/>
                    </a:lnTo>
                    <a:lnTo>
                      <a:pt x="166" y="51"/>
                    </a:lnTo>
                    <a:lnTo>
                      <a:pt x="146" y="61"/>
                    </a:lnTo>
                    <a:lnTo>
                      <a:pt x="124" y="70"/>
                    </a:lnTo>
                    <a:lnTo>
                      <a:pt x="103" y="79"/>
                    </a:lnTo>
                    <a:lnTo>
                      <a:pt x="83" y="88"/>
                    </a:lnTo>
                    <a:lnTo>
                      <a:pt x="63" y="97"/>
                    </a:lnTo>
                    <a:lnTo>
                      <a:pt x="44" y="104"/>
                    </a:lnTo>
                    <a:lnTo>
                      <a:pt x="26" y="111"/>
                    </a:lnTo>
                    <a:lnTo>
                      <a:pt x="12" y="117"/>
                    </a:lnTo>
                    <a:lnTo>
                      <a:pt x="0" y="122"/>
                    </a:lnTo>
                    <a:close/>
                  </a:path>
                </a:pathLst>
              </a:custGeom>
              <a:solidFill>
                <a:srgbClr val="FFFF00"/>
              </a:solidFill>
              <a:ln w="9525">
                <a:noFill/>
              </a:ln>
            </p:spPr>
            <p:txBody>
              <a:bodyPr/>
              <a:p>
                <a:endParaRPr lang="zh-CN" altLang="en-US"/>
              </a:p>
            </p:txBody>
          </p:sp>
          <p:sp>
            <p:nvSpPr>
              <p:cNvPr id="241769" name="任意多边形 241768"/>
              <p:cNvSpPr/>
              <p:nvPr/>
            </p:nvSpPr>
            <p:spPr>
              <a:xfrm>
                <a:off x="2986" y="1839"/>
                <a:ext cx="172" cy="144"/>
              </a:xfrm>
              <a:custGeom>
                <a:avLst/>
                <a:gdLst/>
                <a:ahLst/>
                <a:cxnLst/>
                <a:pathLst>
                  <a:path w="343" h="286">
                    <a:moveTo>
                      <a:pt x="252" y="189"/>
                    </a:moveTo>
                    <a:lnTo>
                      <a:pt x="262" y="200"/>
                    </a:lnTo>
                    <a:lnTo>
                      <a:pt x="276" y="212"/>
                    </a:lnTo>
                    <a:lnTo>
                      <a:pt x="290" y="226"/>
                    </a:lnTo>
                    <a:lnTo>
                      <a:pt x="304" y="240"/>
                    </a:lnTo>
                    <a:lnTo>
                      <a:pt x="316" y="255"/>
                    </a:lnTo>
                    <a:lnTo>
                      <a:pt x="328" y="268"/>
                    </a:lnTo>
                    <a:lnTo>
                      <a:pt x="337" y="278"/>
                    </a:lnTo>
                    <a:lnTo>
                      <a:pt x="343" y="286"/>
                    </a:lnTo>
                    <a:lnTo>
                      <a:pt x="338" y="274"/>
                    </a:lnTo>
                    <a:lnTo>
                      <a:pt x="328" y="260"/>
                    </a:lnTo>
                    <a:lnTo>
                      <a:pt x="315" y="242"/>
                    </a:lnTo>
                    <a:lnTo>
                      <a:pt x="298" y="223"/>
                    </a:lnTo>
                    <a:lnTo>
                      <a:pt x="278" y="201"/>
                    </a:lnTo>
                    <a:lnTo>
                      <a:pt x="256" y="178"/>
                    </a:lnTo>
                    <a:lnTo>
                      <a:pt x="232" y="155"/>
                    </a:lnTo>
                    <a:lnTo>
                      <a:pt x="208" y="132"/>
                    </a:lnTo>
                    <a:lnTo>
                      <a:pt x="183" y="109"/>
                    </a:lnTo>
                    <a:lnTo>
                      <a:pt x="156" y="87"/>
                    </a:lnTo>
                    <a:lnTo>
                      <a:pt x="131" y="66"/>
                    </a:lnTo>
                    <a:lnTo>
                      <a:pt x="107" y="47"/>
                    </a:lnTo>
                    <a:lnTo>
                      <a:pt x="84" y="31"/>
                    </a:lnTo>
                    <a:lnTo>
                      <a:pt x="62" y="17"/>
                    </a:lnTo>
                    <a:lnTo>
                      <a:pt x="43" y="6"/>
                    </a:lnTo>
                    <a:lnTo>
                      <a:pt x="27" y="1"/>
                    </a:lnTo>
                    <a:lnTo>
                      <a:pt x="17" y="0"/>
                    </a:lnTo>
                    <a:lnTo>
                      <a:pt x="8" y="1"/>
                    </a:lnTo>
                    <a:lnTo>
                      <a:pt x="2" y="4"/>
                    </a:lnTo>
                    <a:lnTo>
                      <a:pt x="0" y="10"/>
                    </a:lnTo>
                    <a:lnTo>
                      <a:pt x="0" y="17"/>
                    </a:lnTo>
                    <a:lnTo>
                      <a:pt x="3" y="24"/>
                    </a:lnTo>
                    <a:lnTo>
                      <a:pt x="10" y="29"/>
                    </a:lnTo>
                    <a:lnTo>
                      <a:pt x="21" y="34"/>
                    </a:lnTo>
                    <a:lnTo>
                      <a:pt x="33" y="39"/>
                    </a:lnTo>
                    <a:lnTo>
                      <a:pt x="48" y="47"/>
                    </a:lnTo>
                    <a:lnTo>
                      <a:pt x="65" y="57"/>
                    </a:lnTo>
                    <a:lnTo>
                      <a:pt x="84" y="70"/>
                    </a:lnTo>
                    <a:lnTo>
                      <a:pt x="103" y="85"/>
                    </a:lnTo>
                    <a:lnTo>
                      <a:pt x="124" y="101"/>
                    </a:lnTo>
                    <a:lnTo>
                      <a:pt x="146" y="118"/>
                    </a:lnTo>
                    <a:lnTo>
                      <a:pt x="168" y="135"/>
                    </a:lnTo>
                    <a:lnTo>
                      <a:pt x="188" y="154"/>
                    </a:lnTo>
                    <a:lnTo>
                      <a:pt x="209" y="172"/>
                    </a:lnTo>
                    <a:lnTo>
                      <a:pt x="229" y="188"/>
                    </a:lnTo>
                    <a:lnTo>
                      <a:pt x="246" y="204"/>
                    </a:lnTo>
                    <a:lnTo>
                      <a:pt x="262" y="219"/>
                    </a:lnTo>
                    <a:lnTo>
                      <a:pt x="276" y="233"/>
                    </a:lnTo>
                    <a:lnTo>
                      <a:pt x="286" y="243"/>
                    </a:lnTo>
                    <a:lnTo>
                      <a:pt x="294" y="251"/>
                    </a:lnTo>
                    <a:lnTo>
                      <a:pt x="291" y="246"/>
                    </a:lnTo>
                    <a:lnTo>
                      <a:pt x="286" y="238"/>
                    </a:lnTo>
                    <a:lnTo>
                      <a:pt x="279" y="228"/>
                    </a:lnTo>
                    <a:lnTo>
                      <a:pt x="274" y="218"/>
                    </a:lnTo>
                    <a:lnTo>
                      <a:pt x="267" y="209"/>
                    </a:lnTo>
                    <a:lnTo>
                      <a:pt x="260" y="200"/>
                    </a:lnTo>
                    <a:lnTo>
                      <a:pt x="255" y="194"/>
                    </a:lnTo>
                    <a:lnTo>
                      <a:pt x="252" y="189"/>
                    </a:lnTo>
                    <a:lnTo>
                      <a:pt x="157" y="103"/>
                    </a:lnTo>
                    <a:lnTo>
                      <a:pt x="152" y="101"/>
                    </a:lnTo>
                    <a:lnTo>
                      <a:pt x="137" y="93"/>
                    </a:lnTo>
                    <a:lnTo>
                      <a:pt x="117" y="80"/>
                    </a:lnTo>
                    <a:lnTo>
                      <a:pt x="94" y="65"/>
                    </a:lnTo>
                    <a:lnTo>
                      <a:pt x="70" y="50"/>
                    </a:lnTo>
                    <a:lnTo>
                      <a:pt x="48" y="37"/>
                    </a:lnTo>
                    <a:lnTo>
                      <a:pt x="31" y="29"/>
                    </a:lnTo>
                    <a:lnTo>
                      <a:pt x="20" y="28"/>
                    </a:lnTo>
                    <a:lnTo>
                      <a:pt x="15" y="28"/>
                    </a:lnTo>
                    <a:lnTo>
                      <a:pt x="11" y="24"/>
                    </a:lnTo>
                    <a:lnTo>
                      <a:pt x="10" y="17"/>
                    </a:lnTo>
                    <a:lnTo>
                      <a:pt x="10" y="12"/>
                    </a:lnTo>
                    <a:lnTo>
                      <a:pt x="12" y="10"/>
                    </a:lnTo>
                    <a:lnTo>
                      <a:pt x="17" y="9"/>
                    </a:lnTo>
                    <a:lnTo>
                      <a:pt x="23" y="9"/>
                    </a:lnTo>
                    <a:lnTo>
                      <a:pt x="28" y="11"/>
                    </a:lnTo>
                    <a:lnTo>
                      <a:pt x="36" y="16"/>
                    </a:lnTo>
                    <a:lnTo>
                      <a:pt x="53" y="26"/>
                    </a:lnTo>
                    <a:lnTo>
                      <a:pt x="73" y="40"/>
                    </a:lnTo>
                    <a:lnTo>
                      <a:pt x="96" y="56"/>
                    </a:lnTo>
                    <a:lnTo>
                      <a:pt x="119" y="72"/>
                    </a:lnTo>
                    <a:lnTo>
                      <a:pt x="139" y="87"/>
                    </a:lnTo>
                    <a:lnTo>
                      <a:pt x="153" y="97"/>
                    </a:lnTo>
                    <a:lnTo>
                      <a:pt x="157" y="103"/>
                    </a:lnTo>
                    <a:lnTo>
                      <a:pt x="252" y="189"/>
                    </a:lnTo>
                    <a:close/>
                  </a:path>
                </a:pathLst>
              </a:custGeom>
              <a:solidFill>
                <a:srgbClr val="FFFF00"/>
              </a:solidFill>
              <a:ln w="9525">
                <a:noFill/>
              </a:ln>
            </p:spPr>
            <p:txBody>
              <a:bodyPr/>
              <a:p>
                <a:endParaRPr lang="zh-CN" altLang="en-US"/>
              </a:p>
            </p:txBody>
          </p:sp>
        </p:grpSp>
      </p:grpSp>
      <p:sp>
        <p:nvSpPr>
          <p:cNvPr id="2" name="灯片编号占位符 1"/>
          <p:cNvSpPr/>
          <p:nvPr>
            <p:ph type="sldNum" sz="quarter" idx="12"/>
          </p:nvPr>
        </p:nvSpPr>
        <p:spPr>
          <a:xfrm>
            <a:off x="6605905" y="6228080"/>
            <a:ext cx="1905000" cy="457200"/>
          </a:xfrm>
        </p:spPr>
        <p:txBody>
          <a:bodyPr/>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pic>
        <p:nvPicPr>
          <p:cNvPr id="3" name="图片 2"/>
          <p:cNvPicPr>
            <a:picLocks noChangeAspect="1"/>
          </p:cNvPicPr>
          <p:nvPr/>
        </p:nvPicPr>
        <p:blipFill>
          <a:blip r:embed="rId15"/>
          <a:srcRect l="7653" t="7662" r="4640" b="17742"/>
          <a:stretch>
            <a:fillRect/>
          </a:stretch>
        </p:blipFill>
        <p:spPr>
          <a:xfrm>
            <a:off x="9525" y="1464945"/>
            <a:ext cx="4754245" cy="3032760"/>
          </a:xfrm>
          <a:prstGeom prst="rect">
            <a:avLst/>
          </a:prstGeom>
        </p:spPr>
      </p:pic>
      <p:pic>
        <p:nvPicPr>
          <p:cNvPr id="5" name="图片 4"/>
          <p:cNvPicPr>
            <a:picLocks noChangeAspect="1"/>
          </p:cNvPicPr>
          <p:nvPr/>
        </p:nvPicPr>
        <p:blipFill>
          <a:blip r:embed="rId16"/>
          <a:stretch>
            <a:fillRect/>
          </a:stretch>
        </p:blipFill>
        <p:spPr>
          <a:xfrm>
            <a:off x="4764405" y="1465580"/>
            <a:ext cx="4311650" cy="3030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1000"/>
                                  </p:stCondLst>
                                  <p:childTnLst>
                                    <p:set>
                                      <p:cBhvr>
                                        <p:cTn id="6" dur="1" fill="hold">
                                          <p:stCondLst>
                                            <p:cond delay="0"/>
                                          </p:stCondLst>
                                        </p:cTn>
                                        <p:tgtEl>
                                          <p:spTgt spid="241668"/>
                                        </p:tgtEl>
                                        <p:attrNameLst>
                                          <p:attrName>style.visibility</p:attrName>
                                        </p:attrNameLst>
                                      </p:cBhvr>
                                      <p:to>
                                        <p:strVal val="visible"/>
                                      </p:to>
                                    </p:set>
                                    <p:animEffect transition="in" filter="box(out)">
                                      <p:cBhvr>
                                        <p:cTn id="7" dur="500"/>
                                        <p:tgtEl>
                                          <p:spTgt spid="241668"/>
                                        </p:tgtEl>
                                      </p:cBhvr>
                                    </p:animEffect>
                                  </p:childTnLst>
                                  <p:subTnLst>
                                    <p:audio>
                                      <p:cMediaNode>
                                        <p:cTn display="0" masterRel="sameClick">
                                          <p:stCondLst>
                                            <p:cond evt="begin" delay="0">
                                              <p:tn val="5"/>
                                            </p:cond>
                                          </p:stCondLst>
                                          <p:endCondLst>
                                            <p:cond evt="onStopAudio" delay="0">
                                              <p:tgtEl>
                                                <p:sldTgt/>
                                              </p:tgtEl>
                                            </p:cond>
                                          </p:endCondLst>
                                        </p:cTn>
                                        <p:tgtEl>
                                          <p:sndTgt r:embed="rId17" name="CAMERA.WAV"/>
                                        </p:tgtEl>
                                      </p:cMediaNode>
                                    </p:audio>
                                  </p:subTnLst>
                                </p:cTn>
                              </p:par>
                            </p:childTnLst>
                          </p:cTn>
                        </p:par>
                        <p:par>
                          <p:cTn id="8" fill="hold">
                            <p:stCondLst>
                              <p:cond delay="1500"/>
                            </p:stCondLst>
                            <p:childTnLst>
                              <p:par>
                                <p:cTn id="9" presetID="4" presetClass="entr" presetSubtype="32" fill="hold" grpId="0" nodeType="afterEffect">
                                  <p:stCondLst>
                                    <p:cond delay="1000"/>
                                  </p:stCondLst>
                                  <p:childTnLst>
                                    <p:set>
                                      <p:cBhvr>
                                        <p:cTn id="10" dur="1" fill="hold">
                                          <p:stCondLst>
                                            <p:cond delay="0"/>
                                          </p:stCondLst>
                                        </p:cTn>
                                        <p:tgtEl>
                                          <p:spTgt spid="241666">
                                            <p:txEl>
                                              <p:charRg st="0" end="58"/>
                                            </p:txEl>
                                          </p:spTgt>
                                        </p:tgtEl>
                                        <p:attrNameLst>
                                          <p:attrName>style.visibility</p:attrName>
                                        </p:attrNameLst>
                                      </p:cBhvr>
                                      <p:to>
                                        <p:strVal val="visible"/>
                                      </p:to>
                                    </p:set>
                                    <p:animEffect transition="in" filter="box(out)">
                                      <p:cBhvr>
                                        <p:cTn id="11" dur="500"/>
                                        <p:tgtEl>
                                          <p:spTgt spid="241666">
                                            <p:txEl>
                                              <p:charRg st="0" end="58"/>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17" name="CAMERA.WAV"/>
                                        </p:tgtEl>
                                      </p:cMediaNode>
                                    </p:audio>
                                  </p:subTnLst>
                                </p:cTn>
                              </p:par>
                            </p:childTnLst>
                          </p:cTn>
                        </p:par>
                      </p:childTnLst>
                    </p:cTn>
                  </p:par>
                  <p:par>
                    <p:cTn id="12" fill="hold">
                      <p:stCondLst>
                        <p:cond delay="indefinite"/>
                      </p:stCondLst>
                      <p:childTnLst>
                        <p:par>
                          <p:cTn id="13" fill="hold">
                            <p:stCondLst>
                              <p:cond delay="0"/>
                            </p:stCondLst>
                            <p:childTnLst>
                              <p:par>
                                <p:cTn id="14" presetID="11" presetClass="entr" presetSubtype="0" fill="hold" nodeType="clickEffect">
                                  <p:stCondLst>
                                    <p:cond delay="0"/>
                                  </p:stCondLst>
                                  <p:childTnLst>
                                    <p:set>
                                      <p:cBhvr>
                                        <p:cTn id="15" dur="500">
                                          <p:stCondLst>
                                            <p:cond delay="0"/>
                                          </p:stCondLst>
                                        </p:cTn>
                                        <p:tgtEl>
                                          <p:spTgt spid="24171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18" name="EXPLODE.WAV"/>
                                        </p:tgtEl>
                                      </p:cMediaNode>
                                    </p:audio>
                                  </p:subTnLst>
                                </p:cTn>
                              </p:par>
                            </p:childTnLst>
                          </p:cTn>
                        </p:par>
                        <p:par>
                          <p:cTn id="16" fill="hold">
                            <p:stCondLst>
                              <p:cond delay="500"/>
                            </p:stCondLst>
                            <p:childTnLst>
                              <p:par>
                                <p:cTn id="17" presetID="11" presetClass="entr" presetSubtype="0" fill="hold" nodeType="afterEffect">
                                  <p:stCondLst>
                                    <p:cond delay="0"/>
                                  </p:stCondLst>
                                  <p:childTnLst>
                                    <p:set>
                                      <p:cBhvr>
                                        <p:cTn id="18" dur="500">
                                          <p:stCondLst>
                                            <p:cond delay="0"/>
                                          </p:stCondLst>
                                        </p:cTn>
                                        <p:tgtEl>
                                          <p:spTgt spid="24172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18" name="EXPLODE.WAV"/>
                                        </p:tgtEl>
                                      </p:cMediaNode>
                                    </p:audio>
                                  </p:subTnLst>
                                </p:cTn>
                              </p:par>
                            </p:childTnLst>
                          </p:cTn>
                        </p:par>
                        <p:par>
                          <p:cTn id="19" fill="hold">
                            <p:stCondLst>
                              <p:cond delay="1000"/>
                            </p:stCondLst>
                            <p:childTnLst>
                              <p:par>
                                <p:cTn id="20" presetID="11" presetClass="entr" presetSubtype="0" fill="hold" nodeType="afterEffect">
                                  <p:stCondLst>
                                    <p:cond delay="300"/>
                                  </p:stCondLst>
                                  <p:childTnLst>
                                    <p:set>
                                      <p:cBhvr>
                                        <p:cTn id="21" dur="500">
                                          <p:stCondLst>
                                            <p:cond delay="0"/>
                                          </p:stCondLst>
                                        </p:cTn>
                                        <p:tgtEl>
                                          <p:spTgt spid="24169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18" name="EXPLODE.WAV"/>
                                        </p:tgtEl>
                                      </p:cMediaNode>
                                    </p:audio>
                                  </p:subTnLst>
                                </p:cTn>
                              </p:par>
                            </p:childTnLst>
                          </p:cTn>
                        </p:par>
                        <p:par>
                          <p:cTn id="22" fill="hold">
                            <p:stCondLst>
                              <p:cond delay="1800"/>
                            </p:stCondLst>
                            <p:childTnLst>
                              <p:par>
                                <p:cTn id="23" presetID="11" presetClass="entr" presetSubtype="0" fill="hold" nodeType="afterEffect">
                                  <p:stCondLst>
                                    <p:cond delay="0"/>
                                  </p:stCondLst>
                                  <p:childTnLst>
                                    <p:set>
                                      <p:cBhvr>
                                        <p:cTn id="24" dur="500">
                                          <p:stCondLst>
                                            <p:cond delay="0"/>
                                          </p:stCondLst>
                                        </p:cTn>
                                        <p:tgtEl>
                                          <p:spTgt spid="24172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18" name="EXPLODE.WAV"/>
                                        </p:tgtEl>
                                      </p:cMediaNode>
                                    </p:audio>
                                  </p:subTnLst>
                                </p:cTn>
                              </p:par>
                            </p:childTnLst>
                          </p:cTn>
                        </p:par>
                        <p:par>
                          <p:cTn id="25" fill="hold">
                            <p:stCondLst>
                              <p:cond delay="2300"/>
                            </p:stCondLst>
                            <p:childTnLst>
                              <p:par>
                                <p:cTn id="26" presetID="9" presetClass="entr" presetSubtype="0" fill="hold" nodeType="afterEffect">
                                  <p:stCondLst>
                                    <p:cond delay="300"/>
                                  </p:stCondLst>
                                  <p:childTnLst>
                                    <p:set>
                                      <p:cBhvr>
                                        <p:cTn id="27" dur="1" fill="hold">
                                          <p:stCondLst>
                                            <p:cond delay="0"/>
                                          </p:stCondLst>
                                        </p:cTn>
                                        <p:tgtEl>
                                          <p:spTgt spid="241726"/>
                                        </p:tgtEl>
                                        <p:attrNameLst>
                                          <p:attrName>style.visibility</p:attrName>
                                        </p:attrNameLst>
                                      </p:cBhvr>
                                      <p:to>
                                        <p:strVal val="visible"/>
                                      </p:to>
                                    </p:set>
                                    <p:animEffect transition="in" filter="dissolve">
                                      <p:cBhvr>
                                        <p:cTn id="28" dur="500"/>
                                        <p:tgtEl>
                                          <p:spTgt spid="241726"/>
                                        </p:tgtEl>
                                      </p:cBhvr>
                                    </p:animEffect>
                                  </p:childTnLst>
                                  <p:subTnLst>
                                    <p:audio>
                                      <p:cMediaNode>
                                        <p:cTn display="0" masterRel="sameClick">
                                          <p:stCondLst>
                                            <p:cond evt="begin" delay="0">
                                              <p:tn val="26"/>
                                            </p:cond>
                                          </p:stCondLst>
                                          <p:endCondLst>
                                            <p:cond evt="onStopAudio" delay="0">
                                              <p:tgtEl>
                                                <p:sldTgt/>
                                              </p:tgtEl>
                                            </p:cond>
                                          </p:endCondLst>
                                        </p:cTn>
                                        <p:tgtEl>
                                          <p:sndTgt r:embed="rId18" name="EXPLODE.WAV"/>
                                        </p:tgtEl>
                                      </p:cMediaNode>
                                    </p:audio>
                                  </p:subTnLst>
                                </p:cTn>
                              </p:par>
                            </p:childTnLst>
                          </p:cTn>
                        </p:par>
                        <p:par>
                          <p:cTn id="29" fill="hold">
                            <p:stCondLst>
                              <p:cond delay="3100"/>
                            </p:stCondLst>
                            <p:childTnLst>
                              <p:par>
                                <p:cTn id="30" presetID="11" presetClass="entr" presetSubtype="0" fill="hold" nodeType="afterEffect">
                                  <p:stCondLst>
                                    <p:cond delay="0"/>
                                  </p:stCondLst>
                                  <p:childTnLst>
                                    <p:set>
                                      <p:cBhvr>
                                        <p:cTn id="31" dur="500">
                                          <p:stCondLst>
                                            <p:cond delay="0"/>
                                          </p:stCondLst>
                                        </p:cTn>
                                        <p:tgtEl>
                                          <p:spTgt spid="24174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18" name="EXPLODE.WAV"/>
                                        </p:tgtEl>
                                      </p:cMediaNode>
                                    </p:audio>
                                  </p:subTnLst>
                                </p:cTn>
                              </p:par>
                            </p:childTnLst>
                          </p:cTn>
                        </p:par>
                        <p:par>
                          <p:cTn id="32" fill="hold">
                            <p:stCondLst>
                              <p:cond delay="3600"/>
                            </p:stCondLst>
                            <p:childTnLst>
                              <p:par>
                                <p:cTn id="33" presetID="4" presetClass="entr" presetSubtype="32" fill="hold" grpId="0" nodeType="afterEffect">
                                  <p:stCondLst>
                                    <p:cond delay="1000"/>
                                  </p:stCondLst>
                                  <p:childTnLst>
                                    <p:set>
                                      <p:cBhvr>
                                        <p:cTn id="34" dur="1" fill="hold">
                                          <p:stCondLst>
                                            <p:cond delay="0"/>
                                          </p:stCondLst>
                                        </p:cTn>
                                        <p:tgtEl>
                                          <p:spTgt spid="241746">
                                            <p:txEl>
                                              <p:charRg st="0" end="74"/>
                                            </p:txEl>
                                          </p:spTgt>
                                        </p:tgtEl>
                                        <p:attrNameLst>
                                          <p:attrName>style.visibility</p:attrName>
                                        </p:attrNameLst>
                                      </p:cBhvr>
                                      <p:to>
                                        <p:strVal val="visible"/>
                                      </p:to>
                                    </p:set>
                                    <p:animEffect transition="in" filter="box(out)">
                                      <p:cBhvr>
                                        <p:cTn id="35" dur="500"/>
                                        <p:tgtEl>
                                          <p:spTgt spid="241746">
                                            <p:txEl>
                                              <p:charRg st="0" end="74"/>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17" name="CAMERA.WAV"/>
                                        </p:tgtEl>
                                      </p:cMediaNode>
                                    </p:audio>
                                  </p:subTnLst>
                                </p:cTn>
                              </p:par>
                            </p:childTnLst>
                          </p:cTn>
                        </p:par>
                      </p:childTnLst>
                    </p:cTn>
                  </p:par>
                  <p:par>
                    <p:cTn id="36" fill="hold">
                      <p:stCondLst>
                        <p:cond delay="indefinite"/>
                      </p:stCondLst>
                      <p:childTnLst>
                        <p:par>
                          <p:cTn id="37" fill="hold">
                            <p:stCondLst>
                              <p:cond delay="0"/>
                            </p:stCondLst>
                            <p:childTnLst>
                              <p:par>
                                <p:cTn id="38" presetID="21" presetClass="entr" presetSubtype="8"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heel(8)">
                                      <p:cBhvr>
                                        <p:cTn id="40" dur="2000"/>
                                        <p:tgtEl>
                                          <p:spTgt spid="3"/>
                                        </p:tgtEl>
                                      </p:cBhvr>
                                    </p:animEffect>
                                  </p:childTnLst>
                                </p:cTn>
                              </p:par>
                              <p:par>
                                <p:cTn id="41" presetID="21" presetClass="entr" presetSubtype="8"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heel(8)">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advAuto="1000" build="p"/>
      <p:bldP spid="241667" grpId="0" build="p"/>
      <p:bldP spid="241746" grpId="0" advAuto="100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grpSp>
        <p:nvGrpSpPr>
          <p:cNvPr id="249858" name="组合 249857"/>
          <p:cNvGrpSpPr/>
          <p:nvPr/>
        </p:nvGrpSpPr>
        <p:grpSpPr>
          <a:xfrm>
            <a:off x="-15240" y="3135630"/>
            <a:ext cx="9144000" cy="2971800"/>
            <a:chOff x="0" y="2448"/>
            <a:chExt cx="5760" cy="1872"/>
          </a:xfrm>
        </p:grpSpPr>
        <p:grpSp>
          <p:nvGrpSpPr>
            <p:cNvPr id="249859" name="组合 249858"/>
            <p:cNvGrpSpPr/>
            <p:nvPr/>
          </p:nvGrpSpPr>
          <p:grpSpPr>
            <a:xfrm>
              <a:off x="0" y="2448"/>
              <a:ext cx="5760" cy="1872"/>
              <a:chOff x="0" y="3792"/>
              <a:chExt cx="5760" cy="1872"/>
            </a:xfrm>
          </p:grpSpPr>
          <p:sp>
            <p:nvSpPr>
              <p:cNvPr id="249860" name="任意多边形 249859"/>
              <p:cNvSpPr/>
              <p:nvPr/>
            </p:nvSpPr>
            <p:spPr>
              <a:xfrm>
                <a:off x="2256" y="3792"/>
                <a:ext cx="2016" cy="1872"/>
              </a:xfrm>
              <a:custGeom>
                <a:avLst/>
                <a:gdLst>
                  <a:gd name="txL" fmla="*/ 0 w 21600"/>
                  <a:gd name="txT" fmla="*/ 0 h 21600"/>
                  <a:gd name="txR" fmla="*/ 21600 w 21600"/>
                  <a:gd name="txB" fmla="*/ 11082 h 21600"/>
                </a:gdLst>
                <a:ahLst/>
                <a:cxnLst>
                  <a:cxn ang="270">
                    <a:pos x="10800" y="0"/>
                  </a:cxn>
                  <a:cxn ang="180">
                    <a:pos x="2766" y="11010"/>
                  </a:cxn>
                  <a:cxn ang="270">
                    <a:pos x="10800" y="5528"/>
                  </a:cxn>
                  <a:cxn ang="0">
                    <a:pos x="18833" y="11010"/>
                  </a:cxn>
                </a:cxnLst>
                <a:rect l="txL" t="txT" r="txR" b="txB"/>
                <a:pathLst>
                  <a:path w="21600" h="21600">
                    <a:moveTo>
                      <a:pt x="5529" y="10937"/>
                    </a:moveTo>
                    <a:arcTo wR="5272" hR="5272" stAng="10710016" swAng="10979967"/>
                    <a:lnTo>
                      <a:pt x="21596" y="11082"/>
                    </a:lnTo>
                    <a:arcTo wR="10800" hR="10800" stAng="89984" swAng="-10979967"/>
                    <a:close/>
                  </a:path>
                </a:pathLst>
              </a:custGeom>
              <a:solidFill>
                <a:srgbClr val="00CC00"/>
              </a:solidFill>
              <a:ln w="9525" cap="flat" cmpd="sng">
                <a:solidFill>
                  <a:srgbClr val="00CC00"/>
                </a:solidFill>
                <a:prstDash val="solid"/>
                <a:miter/>
                <a:headEnd type="none" w="med" len="med"/>
                <a:tailEnd type="none" w="med" len="med"/>
              </a:ln>
            </p:spPr>
            <p:txBody>
              <a:bodyPr/>
              <a:p>
                <a:endParaRPr lang="zh-CN" altLang="en-US"/>
              </a:p>
            </p:txBody>
          </p:sp>
          <p:sp>
            <p:nvSpPr>
              <p:cNvPr id="249861" name="任意多边形 249860"/>
              <p:cNvSpPr/>
              <p:nvPr/>
            </p:nvSpPr>
            <p:spPr>
              <a:xfrm flipV="1">
                <a:off x="768" y="3792"/>
                <a:ext cx="2016" cy="1872"/>
              </a:xfrm>
              <a:custGeom>
                <a:avLst/>
                <a:gdLst>
                  <a:gd name="txL" fmla="*/ 0 w 21600"/>
                  <a:gd name="txT" fmla="*/ 0 h 21600"/>
                  <a:gd name="txR" fmla="*/ 21600 w 21600"/>
                  <a:gd name="txB" fmla="*/ 10800 h 21600"/>
                </a:gdLst>
                <a:ahLst/>
                <a:cxnLst>
                  <a:cxn ang="270">
                    <a:pos x="10800" y="0"/>
                  </a:cxn>
                  <a:cxn ang="180">
                    <a:pos x="2791" y="10800"/>
                  </a:cxn>
                  <a:cxn ang="270">
                    <a:pos x="10800" y="5582"/>
                  </a:cxn>
                  <a:cxn ang="0">
                    <a:pos x="18809" y="10800"/>
                  </a:cxn>
                </a:cxnLst>
                <a:rect l="txL" t="txT" r="txR" b="txB"/>
                <a:pathLst>
                  <a:path w="21600" h="21600">
                    <a:moveTo>
                      <a:pt x="5582" y="10800"/>
                    </a:moveTo>
                    <a:arcTo wR="5218" hR="5218" stAng="10800000" swAng="10800000"/>
                    <a:lnTo>
                      <a:pt x="21600" y="10800"/>
                    </a:lnTo>
                    <a:arcTo wR="10800" hR="10800" stAng="0" swAng="-10800000"/>
                    <a:close/>
                  </a:path>
                </a:pathLst>
              </a:custGeom>
              <a:solidFill>
                <a:srgbClr val="00CC00"/>
              </a:solidFill>
              <a:ln w="9525" cap="flat" cmpd="sng">
                <a:solidFill>
                  <a:srgbClr val="00CC00"/>
                </a:solidFill>
                <a:prstDash val="solid"/>
                <a:miter/>
                <a:headEnd type="none" w="med" len="med"/>
                <a:tailEnd type="none" w="med" len="med"/>
              </a:ln>
            </p:spPr>
            <p:txBody>
              <a:bodyPr/>
              <a:p>
                <a:endParaRPr lang="zh-CN" altLang="en-US"/>
              </a:p>
            </p:txBody>
          </p:sp>
          <p:sp>
            <p:nvSpPr>
              <p:cNvPr id="249862" name="矩形 249861"/>
              <p:cNvSpPr/>
              <p:nvPr/>
            </p:nvSpPr>
            <p:spPr>
              <a:xfrm>
                <a:off x="0" y="4704"/>
                <a:ext cx="1296" cy="480"/>
              </a:xfrm>
              <a:prstGeom prst="rect">
                <a:avLst/>
              </a:prstGeom>
              <a:solidFill>
                <a:srgbClr val="00CC00"/>
              </a:solidFill>
              <a:ln w="9525" cap="flat" cmpd="sng">
                <a:solidFill>
                  <a:srgbClr val="00CC00"/>
                </a:solidFill>
                <a:prstDash val="solid"/>
                <a:miter/>
                <a:headEnd type="none" w="med" len="med"/>
                <a:tailEnd type="none" w="med" len="med"/>
              </a:ln>
            </p:spPr>
            <p:txBody>
              <a:bodyPr/>
              <a:p>
                <a:endParaRPr lang="zh-CN" altLang="en-US"/>
              </a:p>
            </p:txBody>
          </p:sp>
          <p:sp>
            <p:nvSpPr>
              <p:cNvPr id="249863" name="矩形 249862"/>
              <p:cNvSpPr/>
              <p:nvPr/>
            </p:nvSpPr>
            <p:spPr>
              <a:xfrm>
                <a:off x="5232" y="4176"/>
                <a:ext cx="528" cy="624"/>
              </a:xfrm>
              <a:prstGeom prst="rect">
                <a:avLst/>
              </a:prstGeom>
              <a:solidFill>
                <a:srgbClr val="00CC00"/>
              </a:solidFill>
              <a:ln w="9525" cap="flat" cmpd="sng">
                <a:solidFill>
                  <a:srgbClr val="00CC00"/>
                </a:solidFill>
                <a:prstDash val="solid"/>
                <a:miter/>
                <a:headEnd type="none" w="med" len="med"/>
                <a:tailEnd type="none" w="med" len="med"/>
              </a:ln>
            </p:spPr>
            <p:txBody>
              <a:bodyPr/>
              <a:p>
                <a:endParaRPr lang="zh-CN" altLang="en-US"/>
              </a:p>
            </p:txBody>
          </p:sp>
          <p:sp>
            <p:nvSpPr>
              <p:cNvPr id="249864" name="任意多边形 249863"/>
              <p:cNvSpPr/>
              <p:nvPr/>
            </p:nvSpPr>
            <p:spPr>
              <a:xfrm flipV="1">
                <a:off x="3744" y="3792"/>
                <a:ext cx="2016" cy="1872"/>
              </a:xfrm>
              <a:custGeom>
                <a:avLst/>
                <a:gdLst>
                  <a:gd name="txL" fmla="*/ 0 w 21600"/>
                  <a:gd name="txT" fmla="*/ 0 h 21600"/>
                  <a:gd name="txR" fmla="*/ 21600 w 21600"/>
                  <a:gd name="txB" fmla="*/ 10800 h 21600"/>
                </a:gdLst>
                <a:ahLst/>
                <a:cxnLst>
                  <a:cxn ang="270">
                    <a:pos x="10800" y="0"/>
                  </a:cxn>
                  <a:cxn ang="180">
                    <a:pos x="2791" y="10800"/>
                  </a:cxn>
                  <a:cxn ang="270">
                    <a:pos x="10800" y="5582"/>
                  </a:cxn>
                  <a:cxn ang="0">
                    <a:pos x="18809" y="10800"/>
                  </a:cxn>
                </a:cxnLst>
                <a:rect l="txL" t="txT" r="txR" b="txB"/>
                <a:pathLst>
                  <a:path w="21600" h="21600">
                    <a:moveTo>
                      <a:pt x="5582" y="10800"/>
                    </a:moveTo>
                    <a:arcTo wR="5218" hR="5218" stAng="10800000" swAng="10800000"/>
                    <a:lnTo>
                      <a:pt x="21600" y="10800"/>
                    </a:lnTo>
                    <a:arcTo wR="10800" hR="10800" stAng="0" swAng="-10800000"/>
                    <a:close/>
                  </a:path>
                </a:pathLst>
              </a:custGeom>
              <a:solidFill>
                <a:srgbClr val="00CC00"/>
              </a:solidFill>
              <a:ln w="9525" cap="flat" cmpd="sng">
                <a:solidFill>
                  <a:srgbClr val="00CC00"/>
                </a:solidFill>
                <a:prstDash val="solid"/>
                <a:miter/>
                <a:headEnd type="none" w="med" len="med"/>
                <a:tailEnd type="none" w="med" len="med"/>
              </a:ln>
            </p:spPr>
            <p:txBody>
              <a:bodyPr/>
              <a:p>
                <a:endParaRPr lang="zh-CN" altLang="en-US"/>
              </a:p>
            </p:txBody>
          </p:sp>
        </p:grpSp>
        <p:sp>
          <p:nvSpPr>
            <p:cNvPr id="249865" name="新月形 249864"/>
            <p:cNvSpPr/>
            <p:nvPr/>
          </p:nvSpPr>
          <p:spPr>
            <a:xfrm rot="7984047">
              <a:off x="1213" y="3296"/>
              <a:ext cx="147" cy="173"/>
            </a:xfrm>
            <a:prstGeom prst="moon">
              <a:avLst>
                <a:gd name="adj" fmla="val 74898"/>
              </a:avLst>
            </a:prstGeom>
            <a:solidFill>
              <a:schemeClr val="accent2"/>
            </a:solidFill>
            <a:ln w="9525">
              <a:noFill/>
            </a:ln>
          </p:spPr>
          <p:txBody>
            <a:bodyPr/>
            <a:p>
              <a:endParaRPr lang="zh-CN" altLang="en-US"/>
            </a:p>
          </p:txBody>
        </p:sp>
      </p:grpSp>
      <p:sp>
        <p:nvSpPr>
          <p:cNvPr id="249868" name="文本框 249867"/>
          <p:cNvSpPr txBox="1"/>
          <p:nvPr/>
        </p:nvSpPr>
        <p:spPr>
          <a:xfrm>
            <a:off x="152400" y="1033780"/>
            <a:ext cx="2667635" cy="435610"/>
          </a:xfrm>
          <a:prstGeom prst="rect">
            <a:avLst/>
          </a:prstGeom>
          <a:solidFill>
            <a:srgbClr val="F4FFF6"/>
          </a:solidFill>
          <a:ln w="9525">
            <a:noFill/>
          </a:ln>
        </p:spPr>
        <p:txBody>
          <a:bodyPr wrap="square" lIns="92075" tIns="46038" rIns="92075" bIns="46038" anchor="ctr">
            <a:spAutoFit/>
          </a:bodyPr>
          <a:p>
            <a:pPr eaLnBrk="1" hangingPunct="1">
              <a:lnSpc>
                <a:spcPct val="70000"/>
              </a:lnSpc>
              <a:buClr>
                <a:schemeClr val="tx2"/>
              </a:buClr>
            </a:pPr>
            <a:r>
              <a:rPr lang="en-US" altLang="zh-CN" dirty="0">
                <a:solidFill>
                  <a:srgbClr val="FF0000"/>
                </a:solidFill>
                <a:latin typeface="Times New Roman" panose="02020603050405020304" charset="0"/>
              </a:rPr>
              <a:t>3.</a:t>
            </a:r>
            <a:r>
              <a:rPr lang="zh-CN" altLang="en-US" dirty="0">
                <a:solidFill>
                  <a:srgbClr val="FF0000"/>
                </a:solidFill>
                <a:latin typeface="Times New Roman" panose="02020603050405020304" charset="0"/>
              </a:rPr>
              <a:t>稳定性</a:t>
            </a:r>
            <a:endParaRPr lang="en-US" altLang="zh-CN" b="0">
              <a:solidFill>
                <a:srgbClr val="FF0000"/>
              </a:solidFill>
              <a:latin typeface="Times New Roman" panose="02020603050405020304" charset="0"/>
            </a:endParaRPr>
          </a:p>
        </p:txBody>
      </p:sp>
      <p:sp>
        <p:nvSpPr>
          <p:cNvPr id="249869" name="文本框 249868"/>
          <p:cNvSpPr txBox="1"/>
          <p:nvPr/>
        </p:nvSpPr>
        <p:spPr>
          <a:xfrm>
            <a:off x="2118360" y="1459230"/>
            <a:ext cx="4692650" cy="560388"/>
          </a:xfrm>
          <a:prstGeom prst="rect">
            <a:avLst/>
          </a:prstGeom>
          <a:noFill/>
          <a:ln w="9525">
            <a:noFill/>
          </a:ln>
        </p:spPr>
        <p:txBody>
          <a:bodyPr>
            <a:spAutoFit/>
          </a:bodyPr>
          <a:p>
            <a:pPr algn="l" eaLnBrk="1" hangingPunct="1">
              <a:lnSpc>
                <a:spcPct val="70000"/>
              </a:lnSpc>
              <a:buClr>
                <a:schemeClr val="tx2"/>
              </a:buClr>
            </a:pPr>
            <a:r>
              <a:rPr lang="zh-CN" altLang="en-US" sz="4400" dirty="0">
                <a:latin typeface="隶书" panose="02010509060101010101" pitchFamily="49" charset="-122"/>
                <a:ea typeface="隶书" panose="02010509060101010101" pitchFamily="49" charset="-122"/>
              </a:rPr>
              <a:t>物体平衡的稳定性</a:t>
            </a:r>
            <a:endParaRPr lang="zh-CN" altLang="en-US" sz="4400">
              <a:latin typeface="黑体" panose="02010609060101010101" pitchFamily="2" charset="-122"/>
              <a:ea typeface="黑体" panose="02010609060101010101" pitchFamily="2" charset="-122"/>
            </a:endParaRPr>
          </a:p>
        </p:txBody>
      </p:sp>
      <p:sp>
        <p:nvSpPr>
          <p:cNvPr id="249870" name="椭圆 249869"/>
          <p:cNvSpPr/>
          <p:nvPr/>
        </p:nvSpPr>
        <p:spPr>
          <a:xfrm>
            <a:off x="2499360" y="47358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71" name="椭圆 249870"/>
          <p:cNvSpPr/>
          <p:nvPr/>
        </p:nvSpPr>
        <p:spPr>
          <a:xfrm>
            <a:off x="1661160" y="39738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72" name="椭圆 249871"/>
          <p:cNvSpPr/>
          <p:nvPr/>
        </p:nvSpPr>
        <p:spPr>
          <a:xfrm>
            <a:off x="975360" y="39738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73" name="矩形 249872"/>
          <p:cNvSpPr/>
          <p:nvPr/>
        </p:nvSpPr>
        <p:spPr>
          <a:xfrm rot="1099463">
            <a:off x="1646873" y="3973830"/>
            <a:ext cx="838200" cy="663575"/>
          </a:xfrm>
          <a:prstGeom prst="rect">
            <a:avLst/>
          </a:prstGeom>
          <a:solidFill>
            <a:srgbClr val="F9FBFA"/>
          </a:solidFill>
          <a:ln w="9525">
            <a:noFill/>
          </a:ln>
        </p:spPr>
        <p:txBody>
          <a:bodyPr/>
          <a:p>
            <a:endParaRPr lang="zh-CN" altLang="en-US"/>
          </a:p>
        </p:txBody>
      </p:sp>
      <p:sp>
        <p:nvSpPr>
          <p:cNvPr id="249874" name="椭圆 249873"/>
          <p:cNvSpPr/>
          <p:nvPr/>
        </p:nvSpPr>
        <p:spPr>
          <a:xfrm>
            <a:off x="2042160" y="44310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75" name="椭圆 249874"/>
          <p:cNvSpPr/>
          <p:nvPr/>
        </p:nvSpPr>
        <p:spPr>
          <a:xfrm>
            <a:off x="2804160" y="45834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76" name="矩形 249875"/>
          <p:cNvSpPr/>
          <p:nvPr/>
        </p:nvSpPr>
        <p:spPr>
          <a:xfrm>
            <a:off x="899160" y="3897630"/>
            <a:ext cx="762000" cy="685800"/>
          </a:xfrm>
          <a:prstGeom prst="rect">
            <a:avLst/>
          </a:prstGeom>
          <a:solidFill>
            <a:srgbClr val="F9FBFA"/>
          </a:solidFill>
          <a:ln w="9525">
            <a:noFill/>
          </a:ln>
        </p:spPr>
        <p:txBody>
          <a:bodyPr/>
          <a:p>
            <a:endParaRPr lang="zh-CN" altLang="en-US"/>
          </a:p>
        </p:txBody>
      </p:sp>
      <p:sp>
        <p:nvSpPr>
          <p:cNvPr id="249877" name="椭圆 249876"/>
          <p:cNvSpPr/>
          <p:nvPr/>
        </p:nvSpPr>
        <p:spPr>
          <a:xfrm>
            <a:off x="670560" y="39738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78" name="椭圆 249877"/>
          <p:cNvSpPr/>
          <p:nvPr/>
        </p:nvSpPr>
        <p:spPr>
          <a:xfrm>
            <a:off x="4861560" y="2526030"/>
            <a:ext cx="609600" cy="609600"/>
          </a:xfrm>
          <a:prstGeom prst="ellipse">
            <a:avLst/>
          </a:prstGeom>
          <a:solidFill>
            <a:srgbClr val="F9FBFA"/>
          </a:solidFill>
          <a:ln w="9525" cap="flat" cmpd="sng">
            <a:solidFill>
              <a:srgbClr val="E21702"/>
            </a:solidFill>
            <a:prstDash val="solid"/>
            <a:headEnd type="none" w="med" len="med"/>
            <a:tailEnd type="none" w="med" len="med"/>
          </a:ln>
        </p:spPr>
        <p:txBody>
          <a:bodyPr/>
          <a:p>
            <a:endParaRPr lang="zh-CN" altLang="en-US"/>
          </a:p>
        </p:txBody>
      </p:sp>
      <p:grpSp>
        <p:nvGrpSpPr>
          <p:cNvPr id="249881" name="组合 249880"/>
          <p:cNvGrpSpPr/>
          <p:nvPr/>
        </p:nvGrpSpPr>
        <p:grpSpPr>
          <a:xfrm>
            <a:off x="4404360" y="2068830"/>
            <a:ext cx="1524000" cy="1143000"/>
            <a:chOff x="4512" y="912"/>
            <a:chExt cx="960" cy="720"/>
          </a:xfrm>
          <a:solidFill>
            <a:srgbClr val="F9FBFA"/>
          </a:solidFill>
        </p:grpSpPr>
        <p:sp>
          <p:nvSpPr>
            <p:cNvPr id="249882" name="矩形 249881"/>
            <p:cNvSpPr/>
            <p:nvPr/>
          </p:nvSpPr>
          <p:spPr>
            <a:xfrm>
              <a:off x="4512" y="912"/>
              <a:ext cx="816" cy="672"/>
            </a:xfrm>
            <a:prstGeom prst="rect">
              <a:avLst/>
            </a:prstGeom>
            <a:grpFill/>
            <a:ln w="9525">
              <a:noFill/>
            </a:ln>
          </p:spPr>
          <p:txBody>
            <a:bodyPr/>
            <a:p>
              <a:endParaRPr lang="zh-CN" altLang="en-US"/>
            </a:p>
          </p:txBody>
        </p:sp>
        <p:sp>
          <p:nvSpPr>
            <p:cNvPr id="249883" name="椭圆 249882"/>
            <p:cNvSpPr/>
            <p:nvPr/>
          </p:nvSpPr>
          <p:spPr>
            <a:xfrm>
              <a:off x="5088" y="1248"/>
              <a:ext cx="384" cy="384"/>
            </a:xfrm>
            <a:prstGeom prst="ellipse">
              <a:avLst/>
            </a:prstGeom>
            <a:grpFill/>
            <a:ln w="9525">
              <a:noFill/>
            </a:ln>
          </p:spPr>
          <p:txBody>
            <a:bodyPr/>
            <a:p>
              <a:endParaRPr lang="zh-CN" altLang="en-US"/>
            </a:p>
          </p:txBody>
        </p:sp>
      </p:grpSp>
      <p:sp>
        <p:nvSpPr>
          <p:cNvPr id="249884" name="椭圆 249883"/>
          <p:cNvSpPr/>
          <p:nvPr/>
        </p:nvSpPr>
        <p:spPr>
          <a:xfrm>
            <a:off x="6766560" y="43548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85" name="椭圆 249884"/>
          <p:cNvSpPr/>
          <p:nvPr/>
        </p:nvSpPr>
        <p:spPr>
          <a:xfrm>
            <a:off x="7223760" y="47358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86" name="椭圆 249885"/>
          <p:cNvSpPr/>
          <p:nvPr/>
        </p:nvSpPr>
        <p:spPr>
          <a:xfrm>
            <a:off x="7604760" y="45072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87" name="椭圆 249886"/>
          <p:cNvSpPr/>
          <p:nvPr/>
        </p:nvSpPr>
        <p:spPr>
          <a:xfrm>
            <a:off x="7452360" y="46596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88" name="椭圆 249887"/>
          <p:cNvSpPr/>
          <p:nvPr/>
        </p:nvSpPr>
        <p:spPr>
          <a:xfrm>
            <a:off x="7268210" y="4751705"/>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wrap="none" anchor="ctr"/>
          <a:p>
            <a:pPr eaLnBrk="1" hangingPunct="1">
              <a:lnSpc>
                <a:spcPct val="70000"/>
              </a:lnSpc>
              <a:buClr>
                <a:schemeClr val="tx2"/>
              </a:buClr>
            </a:pPr>
            <a:endParaRPr sz="2800" dirty="0">
              <a:latin typeface="隶书" panose="02010509060101010101" pitchFamily="49" charset="-122"/>
              <a:ea typeface="隶书" panose="02010509060101010101" pitchFamily="49" charset="-122"/>
            </a:endParaRPr>
          </a:p>
        </p:txBody>
      </p:sp>
      <p:sp>
        <p:nvSpPr>
          <p:cNvPr id="249889" name="椭圆 249888"/>
          <p:cNvSpPr/>
          <p:nvPr/>
        </p:nvSpPr>
        <p:spPr>
          <a:xfrm>
            <a:off x="330835" y="3945255"/>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90" name="矩形 249889"/>
          <p:cNvSpPr/>
          <p:nvPr/>
        </p:nvSpPr>
        <p:spPr>
          <a:xfrm flipH="1">
            <a:off x="245110" y="3881755"/>
            <a:ext cx="762000" cy="685800"/>
          </a:xfrm>
          <a:prstGeom prst="rect">
            <a:avLst/>
          </a:prstGeom>
          <a:solidFill>
            <a:srgbClr val="F9FBFA"/>
          </a:solidFill>
          <a:ln w="9525">
            <a:noFill/>
          </a:ln>
        </p:spPr>
        <p:txBody>
          <a:bodyPr/>
          <a:p>
            <a:endParaRPr lang="zh-CN" altLang="en-US"/>
          </a:p>
        </p:txBody>
      </p:sp>
      <p:sp>
        <p:nvSpPr>
          <p:cNvPr id="249891" name="椭圆 249890"/>
          <p:cNvSpPr/>
          <p:nvPr/>
        </p:nvSpPr>
        <p:spPr>
          <a:xfrm flipH="1">
            <a:off x="746760" y="39738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92" name="椭圆 249891"/>
          <p:cNvSpPr/>
          <p:nvPr/>
        </p:nvSpPr>
        <p:spPr>
          <a:xfrm flipH="1">
            <a:off x="1051560" y="39738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grpSp>
        <p:nvGrpSpPr>
          <p:cNvPr id="249893" name="组合 249892"/>
          <p:cNvGrpSpPr/>
          <p:nvPr/>
        </p:nvGrpSpPr>
        <p:grpSpPr>
          <a:xfrm>
            <a:off x="-15240" y="2907030"/>
            <a:ext cx="1981200" cy="533400"/>
            <a:chOff x="0" y="2208"/>
            <a:chExt cx="1248" cy="336"/>
          </a:xfrm>
        </p:grpSpPr>
        <p:sp>
          <p:nvSpPr>
            <p:cNvPr id="249894" name="圆角矩形标注 249893"/>
            <p:cNvSpPr/>
            <p:nvPr/>
          </p:nvSpPr>
          <p:spPr>
            <a:xfrm>
              <a:off x="0" y="2208"/>
              <a:ext cx="1152" cy="336"/>
            </a:xfrm>
            <a:prstGeom prst="wedgeRoundRectCallout">
              <a:avLst>
                <a:gd name="adj1" fmla="val -13801"/>
                <a:gd name="adj2" fmla="val 122319"/>
                <a:gd name="adj3" fmla="val 16667"/>
              </a:avLst>
            </a:prstGeom>
            <a:solidFill>
              <a:srgbClr val="FFFF66"/>
            </a:solidFill>
            <a:ln w="9525" cap="flat" cmpd="sng">
              <a:solidFill>
                <a:srgbClr val="FFFF66"/>
              </a:solidFill>
              <a:prstDash val="solid"/>
              <a:miter/>
              <a:headEnd type="none" w="med" len="med"/>
              <a:tailEnd type="none" w="med" len="med"/>
            </a:ln>
          </p:spPr>
          <p:txBody>
            <a:bodyPr wrap="none" anchor="ctr"/>
            <a:p>
              <a:pPr eaLnBrk="1" hangingPunct="1">
                <a:lnSpc>
                  <a:spcPct val="70000"/>
                </a:lnSpc>
                <a:buClr>
                  <a:schemeClr val="tx2"/>
                </a:buClr>
              </a:pPr>
              <a:endParaRPr sz="4400" dirty="0">
                <a:latin typeface="黑体" panose="02010609060101010101" pitchFamily="2" charset="-122"/>
                <a:ea typeface="黑体" panose="02010609060101010101" pitchFamily="2" charset="-122"/>
              </a:endParaRPr>
            </a:p>
          </p:txBody>
        </p:sp>
        <p:sp>
          <p:nvSpPr>
            <p:cNvPr id="249895" name="文本框 249894"/>
            <p:cNvSpPr txBox="1"/>
            <p:nvPr/>
          </p:nvSpPr>
          <p:spPr>
            <a:xfrm>
              <a:off x="0" y="2256"/>
              <a:ext cx="1248" cy="246"/>
            </a:xfrm>
            <a:prstGeom prst="rect">
              <a:avLst/>
            </a:prstGeom>
            <a:noFill/>
            <a:ln w="9525">
              <a:noFill/>
            </a:ln>
          </p:spPr>
          <p:txBody>
            <a:bodyPr>
              <a:spAutoFit/>
            </a:bodyPr>
            <a:p>
              <a:pPr eaLnBrk="1" hangingPunct="1">
                <a:lnSpc>
                  <a:spcPct val="70000"/>
                </a:lnSpc>
                <a:buClr>
                  <a:schemeClr val="tx2"/>
                </a:buClr>
              </a:pPr>
              <a:r>
                <a:rPr lang="zh-CN" altLang="en-US" sz="2800" dirty="0">
                  <a:solidFill>
                    <a:srgbClr val="E21702"/>
                  </a:solidFill>
                  <a:latin typeface="隶书" panose="02010509060101010101" pitchFamily="49" charset="-122"/>
                  <a:ea typeface="隶书" panose="02010509060101010101" pitchFamily="49" charset="-122"/>
                </a:rPr>
                <a:t>随遇平衡</a:t>
              </a:r>
              <a:endParaRPr lang="zh-CN" altLang="en-US" sz="4400">
                <a:latin typeface="黑体" panose="02010609060101010101" pitchFamily="2" charset="-122"/>
                <a:ea typeface="黑体" panose="02010609060101010101" pitchFamily="2" charset="-122"/>
              </a:endParaRPr>
            </a:p>
          </p:txBody>
        </p:sp>
      </p:grpSp>
      <p:sp>
        <p:nvSpPr>
          <p:cNvPr id="249896" name="椭圆 249895"/>
          <p:cNvSpPr/>
          <p:nvPr/>
        </p:nvSpPr>
        <p:spPr>
          <a:xfrm>
            <a:off x="6995160" y="46596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97" name="椭圆 249896"/>
          <p:cNvSpPr/>
          <p:nvPr/>
        </p:nvSpPr>
        <p:spPr>
          <a:xfrm>
            <a:off x="7241223" y="4764405"/>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98" name="椭圆 249897"/>
          <p:cNvSpPr/>
          <p:nvPr/>
        </p:nvSpPr>
        <p:spPr>
          <a:xfrm>
            <a:off x="2499360" y="47358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899" name="椭圆 249898"/>
          <p:cNvSpPr/>
          <p:nvPr/>
        </p:nvSpPr>
        <p:spPr>
          <a:xfrm>
            <a:off x="2270760" y="4677093"/>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900" name="椭圆 249899"/>
          <p:cNvSpPr/>
          <p:nvPr/>
        </p:nvSpPr>
        <p:spPr>
          <a:xfrm>
            <a:off x="2651760" y="47358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49901" name="椭圆 249900"/>
          <p:cNvSpPr/>
          <p:nvPr/>
        </p:nvSpPr>
        <p:spPr>
          <a:xfrm>
            <a:off x="2499360" y="47358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grpSp>
        <p:nvGrpSpPr>
          <p:cNvPr id="249902" name="组合 249901"/>
          <p:cNvGrpSpPr/>
          <p:nvPr/>
        </p:nvGrpSpPr>
        <p:grpSpPr>
          <a:xfrm rot="5400000">
            <a:off x="4251960" y="2297430"/>
            <a:ext cx="533400" cy="838200"/>
            <a:chOff x="1688" y="298"/>
            <a:chExt cx="1071" cy="2031"/>
          </a:xfrm>
          <a:solidFill>
            <a:srgbClr val="F9FBFA"/>
          </a:solidFill>
        </p:grpSpPr>
        <p:sp>
          <p:nvSpPr>
            <p:cNvPr id="249903" name="任意多边形 249902"/>
            <p:cNvSpPr/>
            <p:nvPr/>
          </p:nvSpPr>
          <p:spPr>
            <a:xfrm>
              <a:off x="1690" y="1054"/>
              <a:ext cx="1069" cy="1275"/>
            </a:xfrm>
            <a:custGeom>
              <a:avLst/>
              <a:gdLst/>
              <a:ahLst/>
              <a:cxnLst/>
              <a:pathLst>
                <a:path w="1069" h="1275">
                  <a:moveTo>
                    <a:pt x="832" y="1275"/>
                  </a:moveTo>
                  <a:lnTo>
                    <a:pt x="853" y="1103"/>
                  </a:lnTo>
                  <a:lnTo>
                    <a:pt x="912" y="1011"/>
                  </a:lnTo>
                  <a:lnTo>
                    <a:pt x="972" y="930"/>
                  </a:lnTo>
                  <a:lnTo>
                    <a:pt x="1028" y="828"/>
                  </a:lnTo>
                  <a:lnTo>
                    <a:pt x="1057" y="742"/>
                  </a:lnTo>
                  <a:lnTo>
                    <a:pt x="1069" y="638"/>
                  </a:lnTo>
                  <a:lnTo>
                    <a:pt x="1045" y="525"/>
                  </a:lnTo>
                  <a:lnTo>
                    <a:pt x="1008" y="434"/>
                  </a:lnTo>
                  <a:lnTo>
                    <a:pt x="1014" y="352"/>
                  </a:lnTo>
                  <a:lnTo>
                    <a:pt x="999" y="278"/>
                  </a:lnTo>
                  <a:lnTo>
                    <a:pt x="978" y="236"/>
                  </a:lnTo>
                  <a:lnTo>
                    <a:pt x="949" y="201"/>
                  </a:lnTo>
                  <a:lnTo>
                    <a:pt x="938" y="177"/>
                  </a:lnTo>
                  <a:lnTo>
                    <a:pt x="897" y="153"/>
                  </a:lnTo>
                  <a:lnTo>
                    <a:pt x="863" y="148"/>
                  </a:lnTo>
                  <a:lnTo>
                    <a:pt x="837" y="161"/>
                  </a:lnTo>
                  <a:lnTo>
                    <a:pt x="806" y="242"/>
                  </a:lnTo>
                  <a:lnTo>
                    <a:pt x="749" y="360"/>
                  </a:lnTo>
                  <a:lnTo>
                    <a:pt x="833" y="157"/>
                  </a:lnTo>
                  <a:lnTo>
                    <a:pt x="848" y="132"/>
                  </a:lnTo>
                  <a:lnTo>
                    <a:pt x="829" y="87"/>
                  </a:lnTo>
                  <a:lnTo>
                    <a:pt x="798" y="71"/>
                  </a:lnTo>
                  <a:lnTo>
                    <a:pt x="757" y="54"/>
                  </a:lnTo>
                  <a:lnTo>
                    <a:pt x="701" y="34"/>
                  </a:lnTo>
                  <a:lnTo>
                    <a:pt x="687" y="22"/>
                  </a:lnTo>
                  <a:lnTo>
                    <a:pt x="661" y="0"/>
                  </a:lnTo>
                  <a:lnTo>
                    <a:pt x="506" y="34"/>
                  </a:lnTo>
                  <a:lnTo>
                    <a:pt x="301" y="147"/>
                  </a:lnTo>
                  <a:lnTo>
                    <a:pt x="286" y="177"/>
                  </a:lnTo>
                  <a:lnTo>
                    <a:pt x="239" y="225"/>
                  </a:lnTo>
                  <a:lnTo>
                    <a:pt x="183" y="263"/>
                  </a:lnTo>
                  <a:lnTo>
                    <a:pt x="134" y="283"/>
                  </a:lnTo>
                  <a:lnTo>
                    <a:pt x="89" y="328"/>
                  </a:lnTo>
                  <a:lnTo>
                    <a:pt x="59" y="405"/>
                  </a:lnTo>
                  <a:lnTo>
                    <a:pt x="18" y="507"/>
                  </a:lnTo>
                  <a:lnTo>
                    <a:pt x="0" y="564"/>
                  </a:lnTo>
                  <a:lnTo>
                    <a:pt x="18" y="654"/>
                  </a:lnTo>
                  <a:lnTo>
                    <a:pt x="48" y="748"/>
                  </a:lnTo>
                  <a:lnTo>
                    <a:pt x="96" y="867"/>
                  </a:lnTo>
                  <a:lnTo>
                    <a:pt x="123" y="965"/>
                  </a:lnTo>
                  <a:lnTo>
                    <a:pt x="190" y="1055"/>
                  </a:lnTo>
                  <a:lnTo>
                    <a:pt x="224" y="1071"/>
                  </a:lnTo>
                  <a:lnTo>
                    <a:pt x="243" y="1121"/>
                  </a:lnTo>
                  <a:lnTo>
                    <a:pt x="246" y="1273"/>
                  </a:lnTo>
                  <a:lnTo>
                    <a:pt x="832" y="1275"/>
                  </a:lnTo>
                  <a:close/>
                </a:path>
              </a:pathLst>
            </a:custGeom>
            <a:grpFill/>
            <a:ln w="12700" cap="flat" cmpd="sng">
              <a:solidFill>
                <a:srgbClr val="000000"/>
              </a:solidFill>
              <a:prstDash val="solid"/>
              <a:headEnd type="none" w="med" len="med"/>
              <a:tailEnd type="none" w="med" len="med"/>
            </a:ln>
          </p:spPr>
          <p:txBody>
            <a:bodyPr/>
            <a:p>
              <a:endParaRPr lang="zh-CN" altLang="en-US"/>
            </a:p>
          </p:txBody>
        </p:sp>
        <p:sp>
          <p:nvSpPr>
            <p:cNvPr id="249904" name="任意多边形 249903"/>
            <p:cNvSpPr/>
            <p:nvPr/>
          </p:nvSpPr>
          <p:spPr>
            <a:xfrm>
              <a:off x="2289" y="1452"/>
              <a:ext cx="468" cy="239"/>
            </a:xfrm>
            <a:custGeom>
              <a:avLst/>
              <a:gdLst/>
              <a:ahLst/>
              <a:cxnLst/>
              <a:pathLst>
                <a:path w="468" h="239">
                  <a:moveTo>
                    <a:pt x="0" y="0"/>
                  </a:moveTo>
                  <a:lnTo>
                    <a:pt x="204" y="142"/>
                  </a:lnTo>
                  <a:lnTo>
                    <a:pt x="387" y="214"/>
                  </a:lnTo>
                  <a:lnTo>
                    <a:pt x="468" y="239"/>
                  </a:lnTo>
                </a:path>
              </a:pathLst>
            </a:custGeom>
            <a:grpFill/>
            <a:ln w="12700" cap="flat" cmpd="sng">
              <a:solidFill>
                <a:srgbClr val="000000"/>
              </a:solidFill>
              <a:prstDash val="solid"/>
              <a:headEnd type="none" w="med" len="med"/>
              <a:tailEnd type="none" w="med" len="med"/>
            </a:ln>
          </p:spPr>
          <p:txBody>
            <a:bodyPr/>
            <a:p>
              <a:endParaRPr lang="zh-CN" altLang="en-US"/>
            </a:p>
          </p:txBody>
        </p:sp>
        <p:sp>
          <p:nvSpPr>
            <p:cNvPr id="249905" name="任意多边形 249904"/>
            <p:cNvSpPr/>
            <p:nvPr/>
          </p:nvSpPr>
          <p:spPr>
            <a:xfrm>
              <a:off x="2001" y="1386"/>
              <a:ext cx="522" cy="558"/>
            </a:xfrm>
            <a:custGeom>
              <a:avLst/>
              <a:gdLst/>
              <a:ahLst/>
              <a:cxnLst/>
              <a:pathLst>
                <a:path w="522" h="558">
                  <a:moveTo>
                    <a:pt x="0" y="0"/>
                  </a:moveTo>
                  <a:lnTo>
                    <a:pt x="293" y="156"/>
                  </a:lnTo>
                  <a:lnTo>
                    <a:pt x="359" y="213"/>
                  </a:lnTo>
                  <a:lnTo>
                    <a:pt x="443" y="313"/>
                  </a:lnTo>
                  <a:lnTo>
                    <a:pt x="479" y="394"/>
                  </a:lnTo>
                  <a:lnTo>
                    <a:pt x="498" y="464"/>
                  </a:lnTo>
                  <a:lnTo>
                    <a:pt x="522" y="558"/>
                  </a:lnTo>
                </a:path>
              </a:pathLst>
            </a:custGeom>
            <a:grpFill/>
            <a:ln w="12700" cap="flat" cmpd="sng">
              <a:solidFill>
                <a:srgbClr val="000000"/>
              </a:solidFill>
              <a:prstDash val="solid"/>
              <a:headEnd type="none" w="med" len="med"/>
              <a:tailEnd type="none" w="med" len="med"/>
            </a:ln>
          </p:spPr>
          <p:txBody>
            <a:bodyPr/>
            <a:p>
              <a:endParaRPr lang="zh-CN" altLang="en-US"/>
            </a:p>
          </p:txBody>
        </p:sp>
        <p:sp>
          <p:nvSpPr>
            <p:cNvPr id="249906" name="任意多边形 249905"/>
            <p:cNvSpPr/>
            <p:nvPr/>
          </p:nvSpPr>
          <p:spPr>
            <a:xfrm>
              <a:off x="2211" y="1079"/>
              <a:ext cx="343" cy="541"/>
            </a:xfrm>
            <a:custGeom>
              <a:avLst/>
              <a:gdLst/>
              <a:ahLst/>
              <a:cxnLst/>
              <a:pathLst>
                <a:path w="343" h="541">
                  <a:moveTo>
                    <a:pt x="340" y="121"/>
                  </a:moveTo>
                  <a:lnTo>
                    <a:pt x="343" y="85"/>
                  </a:lnTo>
                  <a:lnTo>
                    <a:pt x="320" y="37"/>
                  </a:lnTo>
                  <a:lnTo>
                    <a:pt x="285" y="13"/>
                  </a:lnTo>
                  <a:lnTo>
                    <a:pt x="252" y="0"/>
                  </a:lnTo>
                  <a:lnTo>
                    <a:pt x="216" y="1"/>
                  </a:lnTo>
                  <a:lnTo>
                    <a:pt x="183" y="9"/>
                  </a:lnTo>
                  <a:lnTo>
                    <a:pt x="157" y="25"/>
                  </a:lnTo>
                  <a:lnTo>
                    <a:pt x="107" y="145"/>
                  </a:lnTo>
                  <a:lnTo>
                    <a:pt x="72" y="259"/>
                  </a:lnTo>
                  <a:lnTo>
                    <a:pt x="39" y="349"/>
                  </a:lnTo>
                  <a:lnTo>
                    <a:pt x="0" y="445"/>
                  </a:lnTo>
                  <a:lnTo>
                    <a:pt x="14" y="505"/>
                  </a:lnTo>
                  <a:lnTo>
                    <a:pt x="33" y="525"/>
                  </a:lnTo>
                  <a:lnTo>
                    <a:pt x="63" y="541"/>
                  </a:lnTo>
                  <a:lnTo>
                    <a:pt x="96" y="537"/>
                  </a:lnTo>
                  <a:lnTo>
                    <a:pt x="129" y="523"/>
                  </a:lnTo>
                  <a:lnTo>
                    <a:pt x="162" y="469"/>
                  </a:lnTo>
                  <a:lnTo>
                    <a:pt x="175" y="394"/>
                  </a:lnTo>
                  <a:lnTo>
                    <a:pt x="204" y="346"/>
                  </a:lnTo>
                  <a:lnTo>
                    <a:pt x="230" y="289"/>
                  </a:lnTo>
                  <a:lnTo>
                    <a:pt x="274" y="232"/>
                  </a:lnTo>
                  <a:lnTo>
                    <a:pt x="316" y="159"/>
                  </a:lnTo>
                  <a:lnTo>
                    <a:pt x="340" y="121"/>
                  </a:lnTo>
                  <a:close/>
                </a:path>
              </a:pathLst>
            </a:custGeom>
            <a:grpFill/>
            <a:ln w="12700" cap="flat" cmpd="sng">
              <a:solidFill>
                <a:srgbClr val="000000"/>
              </a:solidFill>
              <a:prstDash val="solid"/>
              <a:headEnd type="none" w="med" len="med"/>
              <a:tailEnd type="none" w="med" len="med"/>
            </a:ln>
          </p:spPr>
          <p:txBody>
            <a:bodyPr/>
            <a:p>
              <a:endParaRPr lang="zh-CN" altLang="en-US"/>
            </a:p>
          </p:txBody>
        </p:sp>
        <p:sp>
          <p:nvSpPr>
            <p:cNvPr id="249907" name="任意多边形 249906"/>
            <p:cNvSpPr/>
            <p:nvPr/>
          </p:nvSpPr>
          <p:spPr>
            <a:xfrm>
              <a:off x="2245" y="1469"/>
              <a:ext cx="99" cy="129"/>
            </a:xfrm>
            <a:custGeom>
              <a:avLst/>
              <a:gdLst/>
              <a:ahLst/>
              <a:cxnLst/>
              <a:pathLst>
                <a:path w="99" h="129">
                  <a:moveTo>
                    <a:pt x="14" y="16"/>
                  </a:moveTo>
                  <a:lnTo>
                    <a:pt x="33" y="0"/>
                  </a:lnTo>
                  <a:lnTo>
                    <a:pt x="67" y="4"/>
                  </a:lnTo>
                  <a:lnTo>
                    <a:pt x="99" y="19"/>
                  </a:lnTo>
                  <a:lnTo>
                    <a:pt x="99" y="67"/>
                  </a:lnTo>
                  <a:lnTo>
                    <a:pt x="94" y="93"/>
                  </a:lnTo>
                  <a:lnTo>
                    <a:pt x="80" y="121"/>
                  </a:lnTo>
                  <a:lnTo>
                    <a:pt x="47" y="129"/>
                  </a:lnTo>
                  <a:lnTo>
                    <a:pt x="30" y="127"/>
                  </a:lnTo>
                  <a:lnTo>
                    <a:pt x="11" y="108"/>
                  </a:lnTo>
                  <a:lnTo>
                    <a:pt x="0" y="85"/>
                  </a:lnTo>
                  <a:lnTo>
                    <a:pt x="14" y="16"/>
                  </a:lnTo>
                  <a:close/>
                </a:path>
              </a:pathLst>
            </a:custGeom>
            <a:grpFill/>
            <a:ln w="12700" cap="flat" cmpd="sng">
              <a:solidFill>
                <a:srgbClr val="000000"/>
              </a:solidFill>
              <a:prstDash val="solid"/>
              <a:headEnd type="none" w="med" len="med"/>
              <a:tailEnd type="none" w="med" len="med"/>
            </a:ln>
          </p:spPr>
          <p:txBody>
            <a:bodyPr/>
            <a:p>
              <a:endParaRPr lang="zh-CN" altLang="en-US"/>
            </a:p>
          </p:txBody>
        </p:sp>
        <p:sp>
          <p:nvSpPr>
            <p:cNvPr id="249908" name="任意多边形 249907"/>
            <p:cNvSpPr/>
            <p:nvPr/>
          </p:nvSpPr>
          <p:spPr>
            <a:xfrm>
              <a:off x="1912" y="298"/>
              <a:ext cx="252" cy="947"/>
            </a:xfrm>
            <a:custGeom>
              <a:avLst/>
              <a:gdLst/>
              <a:ahLst/>
              <a:cxnLst/>
              <a:pathLst>
                <a:path w="252" h="947">
                  <a:moveTo>
                    <a:pt x="247" y="873"/>
                  </a:moveTo>
                  <a:lnTo>
                    <a:pt x="251" y="823"/>
                  </a:lnTo>
                  <a:lnTo>
                    <a:pt x="252" y="711"/>
                  </a:lnTo>
                  <a:lnTo>
                    <a:pt x="244" y="601"/>
                  </a:lnTo>
                  <a:lnTo>
                    <a:pt x="239" y="552"/>
                  </a:lnTo>
                  <a:lnTo>
                    <a:pt x="236" y="516"/>
                  </a:lnTo>
                  <a:lnTo>
                    <a:pt x="236" y="439"/>
                  </a:lnTo>
                  <a:lnTo>
                    <a:pt x="240" y="353"/>
                  </a:lnTo>
                  <a:lnTo>
                    <a:pt x="239" y="289"/>
                  </a:lnTo>
                  <a:lnTo>
                    <a:pt x="237" y="240"/>
                  </a:lnTo>
                  <a:lnTo>
                    <a:pt x="228" y="145"/>
                  </a:lnTo>
                  <a:lnTo>
                    <a:pt x="220" y="77"/>
                  </a:lnTo>
                  <a:lnTo>
                    <a:pt x="205" y="21"/>
                  </a:lnTo>
                  <a:lnTo>
                    <a:pt x="186" y="3"/>
                  </a:lnTo>
                  <a:lnTo>
                    <a:pt x="162" y="1"/>
                  </a:lnTo>
                  <a:lnTo>
                    <a:pt x="136" y="0"/>
                  </a:lnTo>
                  <a:lnTo>
                    <a:pt x="105" y="13"/>
                  </a:lnTo>
                  <a:lnTo>
                    <a:pt x="80" y="61"/>
                  </a:lnTo>
                  <a:lnTo>
                    <a:pt x="74" y="139"/>
                  </a:lnTo>
                  <a:lnTo>
                    <a:pt x="71" y="230"/>
                  </a:lnTo>
                  <a:lnTo>
                    <a:pt x="66" y="289"/>
                  </a:lnTo>
                  <a:lnTo>
                    <a:pt x="58" y="350"/>
                  </a:lnTo>
                  <a:lnTo>
                    <a:pt x="59" y="422"/>
                  </a:lnTo>
                  <a:lnTo>
                    <a:pt x="56" y="504"/>
                  </a:lnTo>
                  <a:lnTo>
                    <a:pt x="44" y="566"/>
                  </a:lnTo>
                  <a:lnTo>
                    <a:pt x="32" y="665"/>
                  </a:lnTo>
                  <a:lnTo>
                    <a:pt x="17" y="769"/>
                  </a:lnTo>
                  <a:lnTo>
                    <a:pt x="3" y="857"/>
                  </a:lnTo>
                  <a:lnTo>
                    <a:pt x="0" y="947"/>
                  </a:lnTo>
                  <a:lnTo>
                    <a:pt x="231" y="943"/>
                  </a:lnTo>
                  <a:lnTo>
                    <a:pt x="247" y="873"/>
                  </a:lnTo>
                  <a:close/>
                </a:path>
              </a:pathLst>
            </a:custGeom>
            <a:grpFill/>
            <a:ln w="12700" cap="flat" cmpd="sng">
              <a:solidFill>
                <a:srgbClr val="000000"/>
              </a:solidFill>
              <a:prstDash val="solid"/>
              <a:headEnd type="none" w="med" len="med"/>
              <a:tailEnd type="none" w="med" len="med"/>
            </a:ln>
          </p:spPr>
          <p:txBody>
            <a:bodyPr/>
            <a:p>
              <a:endParaRPr lang="zh-CN" altLang="en-US"/>
            </a:p>
          </p:txBody>
        </p:sp>
        <p:sp>
          <p:nvSpPr>
            <p:cNvPr id="249909" name="任意多边形 249908"/>
            <p:cNvSpPr/>
            <p:nvPr/>
          </p:nvSpPr>
          <p:spPr>
            <a:xfrm>
              <a:off x="2506" y="1479"/>
              <a:ext cx="192" cy="24"/>
            </a:xfrm>
            <a:custGeom>
              <a:avLst/>
              <a:gdLst/>
              <a:ahLst/>
              <a:cxnLst/>
              <a:pathLst>
                <a:path w="192" h="24">
                  <a:moveTo>
                    <a:pt x="192" y="12"/>
                  </a:moveTo>
                  <a:lnTo>
                    <a:pt x="135" y="21"/>
                  </a:lnTo>
                  <a:lnTo>
                    <a:pt x="90" y="24"/>
                  </a:lnTo>
                  <a:lnTo>
                    <a:pt x="30" y="12"/>
                  </a:lnTo>
                  <a:lnTo>
                    <a:pt x="0" y="0"/>
                  </a:lnTo>
                </a:path>
              </a:pathLst>
            </a:custGeom>
            <a:grpFill/>
            <a:ln w="12700" cap="flat" cmpd="sng">
              <a:solidFill>
                <a:srgbClr val="000000"/>
              </a:solidFill>
              <a:prstDash val="solid"/>
              <a:headEnd type="none" w="med" len="med"/>
              <a:tailEnd type="none" w="med" len="med"/>
            </a:ln>
          </p:spPr>
          <p:txBody>
            <a:bodyPr/>
            <a:p>
              <a:endParaRPr lang="zh-CN" altLang="en-US"/>
            </a:p>
          </p:txBody>
        </p:sp>
        <p:sp>
          <p:nvSpPr>
            <p:cNvPr id="249910" name="任意多边形 249909"/>
            <p:cNvSpPr/>
            <p:nvPr/>
          </p:nvSpPr>
          <p:spPr>
            <a:xfrm>
              <a:off x="1926" y="2137"/>
              <a:ext cx="157" cy="12"/>
            </a:xfrm>
            <a:custGeom>
              <a:avLst/>
              <a:gdLst/>
              <a:ahLst/>
              <a:cxnLst/>
              <a:pathLst>
                <a:path w="157" h="12">
                  <a:moveTo>
                    <a:pt x="0" y="0"/>
                  </a:moveTo>
                  <a:lnTo>
                    <a:pt x="61" y="12"/>
                  </a:lnTo>
                  <a:lnTo>
                    <a:pt x="127" y="12"/>
                  </a:lnTo>
                  <a:lnTo>
                    <a:pt x="157" y="6"/>
                  </a:lnTo>
                </a:path>
              </a:pathLst>
            </a:custGeom>
            <a:grpFill/>
            <a:ln w="12700" cap="flat" cmpd="sng">
              <a:solidFill>
                <a:srgbClr val="000000"/>
              </a:solidFill>
              <a:prstDash val="solid"/>
              <a:headEnd type="none" w="med" len="med"/>
              <a:tailEnd type="none" w="med" len="med"/>
            </a:ln>
          </p:spPr>
          <p:txBody>
            <a:bodyPr/>
            <a:p>
              <a:endParaRPr lang="zh-CN" altLang="en-US"/>
            </a:p>
          </p:txBody>
        </p:sp>
        <p:sp>
          <p:nvSpPr>
            <p:cNvPr id="249911" name="任意多边形 249910"/>
            <p:cNvSpPr/>
            <p:nvPr/>
          </p:nvSpPr>
          <p:spPr>
            <a:xfrm>
              <a:off x="2370" y="1200"/>
              <a:ext cx="322" cy="435"/>
            </a:xfrm>
            <a:custGeom>
              <a:avLst/>
              <a:gdLst/>
              <a:ahLst/>
              <a:cxnLst/>
              <a:pathLst>
                <a:path w="322" h="435">
                  <a:moveTo>
                    <a:pt x="322" y="84"/>
                  </a:moveTo>
                  <a:lnTo>
                    <a:pt x="315" y="138"/>
                  </a:lnTo>
                  <a:lnTo>
                    <a:pt x="288" y="186"/>
                  </a:lnTo>
                  <a:lnTo>
                    <a:pt x="240" y="231"/>
                  </a:lnTo>
                  <a:lnTo>
                    <a:pt x="208" y="242"/>
                  </a:lnTo>
                  <a:lnTo>
                    <a:pt x="182" y="255"/>
                  </a:lnTo>
                  <a:lnTo>
                    <a:pt x="166" y="299"/>
                  </a:lnTo>
                  <a:lnTo>
                    <a:pt x="142" y="360"/>
                  </a:lnTo>
                  <a:lnTo>
                    <a:pt x="115" y="417"/>
                  </a:lnTo>
                  <a:lnTo>
                    <a:pt x="84" y="435"/>
                  </a:lnTo>
                  <a:lnTo>
                    <a:pt x="40" y="435"/>
                  </a:lnTo>
                  <a:lnTo>
                    <a:pt x="12" y="422"/>
                  </a:lnTo>
                  <a:lnTo>
                    <a:pt x="0" y="387"/>
                  </a:lnTo>
                  <a:lnTo>
                    <a:pt x="3" y="348"/>
                  </a:lnTo>
                  <a:lnTo>
                    <a:pt x="17" y="276"/>
                  </a:lnTo>
                  <a:lnTo>
                    <a:pt x="45" y="218"/>
                  </a:lnTo>
                  <a:lnTo>
                    <a:pt x="78" y="168"/>
                  </a:lnTo>
                  <a:lnTo>
                    <a:pt x="139" y="60"/>
                  </a:lnTo>
                  <a:lnTo>
                    <a:pt x="180" y="12"/>
                  </a:lnTo>
                  <a:lnTo>
                    <a:pt x="234" y="0"/>
                  </a:lnTo>
                  <a:lnTo>
                    <a:pt x="265" y="8"/>
                  </a:lnTo>
                  <a:lnTo>
                    <a:pt x="288" y="24"/>
                  </a:lnTo>
                  <a:lnTo>
                    <a:pt x="310" y="53"/>
                  </a:lnTo>
                  <a:lnTo>
                    <a:pt x="322" y="84"/>
                  </a:lnTo>
                  <a:close/>
                </a:path>
              </a:pathLst>
            </a:custGeom>
            <a:grpFill/>
            <a:ln w="12700" cap="flat" cmpd="sng">
              <a:solidFill>
                <a:srgbClr val="000000"/>
              </a:solidFill>
              <a:prstDash val="solid"/>
              <a:headEnd type="none" w="med" len="med"/>
              <a:tailEnd type="none" w="med" len="med"/>
            </a:ln>
          </p:spPr>
          <p:txBody>
            <a:bodyPr/>
            <a:p>
              <a:endParaRPr lang="zh-CN" altLang="en-US"/>
            </a:p>
          </p:txBody>
        </p:sp>
        <p:sp>
          <p:nvSpPr>
            <p:cNvPr id="249912" name="任意多边形 249911"/>
            <p:cNvSpPr/>
            <p:nvPr/>
          </p:nvSpPr>
          <p:spPr>
            <a:xfrm>
              <a:off x="2385" y="1524"/>
              <a:ext cx="85" cy="99"/>
            </a:xfrm>
            <a:custGeom>
              <a:avLst/>
              <a:gdLst/>
              <a:ahLst/>
              <a:cxnLst/>
              <a:pathLst>
                <a:path w="85" h="99">
                  <a:moveTo>
                    <a:pt x="15" y="0"/>
                  </a:moveTo>
                  <a:lnTo>
                    <a:pt x="49" y="0"/>
                  </a:lnTo>
                  <a:lnTo>
                    <a:pt x="83" y="12"/>
                  </a:lnTo>
                  <a:lnTo>
                    <a:pt x="85" y="51"/>
                  </a:lnTo>
                  <a:lnTo>
                    <a:pt x="75" y="80"/>
                  </a:lnTo>
                  <a:lnTo>
                    <a:pt x="42" y="99"/>
                  </a:lnTo>
                  <a:lnTo>
                    <a:pt x="18" y="89"/>
                  </a:lnTo>
                  <a:lnTo>
                    <a:pt x="9" y="72"/>
                  </a:lnTo>
                  <a:lnTo>
                    <a:pt x="0" y="47"/>
                  </a:lnTo>
                  <a:lnTo>
                    <a:pt x="3" y="14"/>
                  </a:lnTo>
                  <a:lnTo>
                    <a:pt x="15" y="0"/>
                  </a:lnTo>
                  <a:close/>
                </a:path>
              </a:pathLst>
            </a:custGeom>
            <a:grpFill/>
            <a:ln w="12700" cap="flat" cmpd="sng">
              <a:solidFill>
                <a:srgbClr val="000000"/>
              </a:solidFill>
              <a:prstDash val="solid"/>
              <a:headEnd type="none" w="med" len="med"/>
              <a:tailEnd type="none" w="med" len="med"/>
            </a:ln>
          </p:spPr>
          <p:txBody>
            <a:bodyPr/>
            <a:p>
              <a:endParaRPr lang="zh-CN" altLang="en-US"/>
            </a:p>
          </p:txBody>
        </p:sp>
        <p:sp>
          <p:nvSpPr>
            <p:cNvPr id="249913" name="任意多边形 249912"/>
            <p:cNvSpPr/>
            <p:nvPr/>
          </p:nvSpPr>
          <p:spPr>
            <a:xfrm>
              <a:off x="2103" y="1038"/>
              <a:ext cx="276" cy="543"/>
            </a:xfrm>
            <a:custGeom>
              <a:avLst/>
              <a:gdLst/>
              <a:ahLst/>
              <a:cxnLst/>
              <a:pathLst>
                <a:path w="276" h="543">
                  <a:moveTo>
                    <a:pt x="276" y="78"/>
                  </a:moveTo>
                  <a:lnTo>
                    <a:pt x="264" y="41"/>
                  </a:lnTo>
                  <a:lnTo>
                    <a:pt x="244" y="15"/>
                  </a:lnTo>
                  <a:lnTo>
                    <a:pt x="213" y="6"/>
                  </a:lnTo>
                  <a:lnTo>
                    <a:pt x="174" y="0"/>
                  </a:lnTo>
                  <a:lnTo>
                    <a:pt x="120" y="18"/>
                  </a:lnTo>
                  <a:lnTo>
                    <a:pt x="80" y="42"/>
                  </a:lnTo>
                  <a:lnTo>
                    <a:pt x="46" y="102"/>
                  </a:lnTo>
                  <a:lnTo>
                    <a:pt x="26" y="240"/>
                  </a:lnTo>
                  <a:lnTo>
                    <a:pt x="3" y="342"/>
                  </a:lnTo>
                  <a:lnTo>
                    <a:pt x="0" y="444"/>
                  </a:lnTo>
                  <a:lnTo>
                    <a:pt x="7" y="492"/>
                  </a:lnTo>
                  <a:lnTo>
                    <a:pt x="29" y="528"/>
                  </a:lnTo>
                  <a:lnTo>
                    <a:pt x="79" y="543"/>
                  </a:lnTo>
                  <a:lnTo>
                    <a:pt x="126" y="522"/>
                  </a:lnTo>
                  <a:lnTo>
                    <a:pt x="151" y="468"/>
                  </a:lnTo>
                  <a:lnTo>
                    <a:pt x="168" y="378"/>
                  </a:lnTo>
                  <a:lnTo>
                    <a:pt x="192" y="296"/>
                  </a:lnTo>
                  <a:lnTo>
                    <a:pt x="232" y="219"/>
                  </a:lnTo>
                  <a:lnTo>
                    <a:pt x="261" y="134"/>
                  </a:lnTo>
                  <a:lnTo>
                    <a:pt x="276" y="78"/>
                  </a:lnTo>
                  <a:close/>
                </a:path>
              </a:pathLst>
            </a:custGeom>
            <a:grpFill/>
            <a:ln w="12700" cap="flat" cmpd="sng">
              <a:solidFill>
                <a:srgbClr val="000000"/>
              </a:solidFill>
              <a:prstDash val="solid"/>
              <a:headEnd type="none" w="med" len="med"/>
              <a:tailEnd type="none" w="med" len="med"/>
            </a:ln>
          </p:spPr>
          <p:txBody>
            <a:bodyPr/>
            <a:p>
              <a:endParaRPr lang="zh-CN" altLang="en-US"/>
            </a:p>
          </p:txBody>
        </p:sp>
        <p:sp>
          <p:nvSpPr>
            <p:cNvPr id="249914" name="任意多边形 249913"/>
            <p:cNvSpPr/>
            <p:nvPr/>
          </p:nvSpPr>
          <p:spPr>
            <a:xfrm>
              <a:off x="2118" y="1422"/>
              <a:ext cx="115" cy="132"/>
            </a:xfrm>
            <a:custGeom>
              <a:avLst/>
              <a:gdLst/>
              <a:ahLst/>
              <a:cxnLst/>
              <a:pathLst>
                <a:path w="115" h="132">
                  <a:moveTo>
                    <a:pt x="114" y="21"/>
                  </a:moveTo>
                  <a:lnTo>
                    <a:pt x="115" y="70"/>
                  </a:lnTo>
                  <a:lnTo>
                    <a:pt x="98" y="119"/>
                  </a:lnTo>
                  <a:lnTo>
                    <a:pt x="68" y="132"/>
                  </a:lnTo>
                  <a:lnTo>
                    <a:pt x="23" y="119"/>
                  </a:lnTo>
                  <a:lnTo>
                    <a:pt x="9" y="97"/>
                  </a:lnTo>
                  <a:lnTo>
                    <a:pt x="2" y="71"/>
                  </a:lnTo>
                  <a:lnTo>
                    <a:pt x="0" y="34"/>
                  </a:lnTo>
                  <a:lnTo>
                    <a:pt x="19" y="9"/>
                  </a:lnTo>
                  <a:lnTo>
                    <a:pt x="80" y="0"/>
                  </a:lnTo>
                  <a:lnTo>
                    <a:pt x="114" y="21"/>
                  </a:lnTo>
                  <a:close/>
                </a:path>
              </a:pathLst>
            </a:custGeom>
            <a:grpFill/>
            <a:ln w="12700" cap="flat" cmpd="sng">
              <a:solidFill>
                <a:srgbClr val="000000"/>
              </a:solidFill>
              <a:prstDash val="solid"/>
              <a:headEnd type="none" w="med" len="med"/>
              <a:tailEnd type="none" w="med" len="med"/>
            </a:ln>
          </p:spPr>
          <p:txBody>
            <a:bodyPr/>
            <a:p>
              <a:endParaRPr lang="zh-CN" altLang="en-US"/>
            </a:p>
          </p:txBody>
        </p:sp>
        <p:sp>
          <p:nvSpPr>
            <p:cNvPr id="249915" name="任意多边形 249914"/>
            <p:cNvSpPr/>
            <p:nvPr/>
          </p:nvSpPr>
          <p:spPr>
            <a:xfrm>
              <a:off x="1688" y="1074"/>
              <a:ext cx="502" cy="817"/>
            </a:xfrm>
            <a:custGeom>
              <a:avLst/>
              <a:gdLst/>
              <a:ahLst/>
              <a:cxnLst/>
              <a:pathLst>
                <a:path w="502" h="817">
                  <a:moveTo>
                    <a:pt x="210" y="102"/>
                  </a:moveTo>
                  <a:lnTo>
                    <a:pt x="283" y="84"/>
                  </a:lnTo>
                  <a:lnTo>
                    <a:pt x="331" y="54"/>
                  </a:lnTo>
                  <a:lnTo>
                    <a:pt x="391" y="18"/>
                  </a:lnTo>
                  <a:lnTo>
                    <a:pt x="457" y="0"/>
                  </a:lnTo>
                  <a:lnTo>
                    <a:pt x="481" y="9"/>
                  </a:lnTo>
                  <a:lnTo>
                    <a:pt x="499" y="29"/>
                  </a:lnTo>
                  <a:lnTo>
                    <a:pt x="502" y="62"/>
                  </a:lnTo>
                  <a:lnTo>
                    <a:pt x="493" y="102"/>
                  </a:lnTo>
                  <a:lnTo>
                    <a:pt x="484" y="137"/>
                  </a:lnTo>
                  <a:lnTo>
                    <a:pt x="457" y="180"/>
                  </a:lnTo>
                  <a:lnTo>
                    <a:pt x="394" y="240"/>
                  </a:lnTo>
                  <a:lnTo>
                    <a:pt x="349" y="270"/>
                  </a:lnTo>
                  <a:lnTo>
                    <a:pt x="313" y="288"/>
                  </a:lnTo>
                  <a:lnTo>
                    <a:pt x="319" y="354"/>
                  </a:lnTo>
                  <a:lnTo>
                    <a:pt x="325" y="414"/>
                  </a:lnTo>
                  <a:lnTo>
                    <a:pt x="319" y="504"/>
                  </a:lnTo>
                  <a:lnTo>
                    <a:pt x="307" y="558"/>
                  </a:lnTo>
                  <a:lnTo>
                    <a:pt x="301" y="612"/>
                  </a:lnTo>
                  <a:lnTo>
                    <a:pt x="274" y="668"/>
                  </a:lnTo>
                  <a:lnTo>
                    <a:pt x="249" y="708"/>
                  </a:lnTo>
                  <a:lnTo>
                    <a:pt x="204" y="746"/>
                  </a:lnTo>
                  <a:lnTo>
                    <a:pt x="162" y="781"/>
                  </a:lnTo>
                  <a:lnTo>
                    <a:pt x="117" y="804"/>
                  </a:lnTo>
                  <a:lnTo>
                    <a:pt x="84" y="817"/>
                  </a:lnTo>
                  <a:lnTo>
                    <a:pt x="54" y="751"/>
                  </a:lnTo>
                  <a:lnTo>
                    <a:pt x="36" y="684"/>
                  </a:lnTo>
                  <a:lnTo>
                    <a:pt x="6" y="582"/>
                  </a:lnTo>
                  <a:lnTo>
                    <a:pt x="0" y="534"/>
                  </a:lnTo>
                  <a:lnTo>
                    <a:pt x="24" y="456"/>
                  </a:lnTo>
                  <a:lnTo>
                    <a:pt x="48" y="348"/>
                  </a:lnTo>
                  <a:lnTo>
                    <a:pt x="78" y="210"/>
                  </a:lnTo>
                  <a:lnTo>
                    <a:pt x="108" y="144"/>
                  </a:lnTo>
                  <a:lnTo>
                    <a:pt x="162" y="114"/>
                  </a:lnTo>
                  <a:lnTo>
                    <a:pt x="210" y="102"/>
                  </a:lnTo>
                  <a:close/>
                </a:path>
              </a:pathLst>
            </a:custGeom>
            <a:grpFill/>
            <a:ln w="12700" cap="flat" cmpd="sng">
              <a:solidFill>
                <a:srgbClr val="000000"/>
              </a:solidFill>
              <a:prstDash val="solid"/>
              <a:headEnd type="none" w="med" len="med"/>
              <a:tailEnd type="none" w="med" len="med"/>
            </a:ln>
          </p:spPr>
          <p:txBody>
            <a:bodyPr/>
            <a:p>
              <a:endParaRPr lang="zh-CN" altLang="en-US"/>
            </a:p>
          </p:txBody>
        </p:sp>
        <p:sp>
          <p:nvSpPr>
            <p:cNvPr id="249916" name="任意多边形 249915"/>
            <p:cNvSpPr/>
            <p:nvPr/>
          </p:nvSpPr>
          <p:spPr>
            <a:xfrm>
              <a:off x="1989" y="1077"/>
              <a:ext cx="183" cy="129"/>
            </a:xfrm>
            <a:custGeom>
              <a:avLst/>
              <a:gdLst/>
              <a:ahLst/>
              <a:cxnLst/>
              <a:pathLst>
                <a:path w="183" h="129">
                  <a:moveTo>
                    <a:pt x="0" y="72"/>
                  </a:moveTo>
                  <a:lnTo>
                    <a:pt x="24" y="117"/>
                  </a:lnTo>
                  <a:lnTo>
                    <a:pt x="48" y="129"/>
                  </a:lnTo>
                  <a:lnTo>
                    <a:pt x="105" y="114"/>
                  </a:lnTo>
                  <a:lnTo>
                    <a:pt x="159" y="90"/>
                  </a:lnTo>
                  <a:lnTo>
                    <a:pt x="180" y="72"/>
                  </a:lnTo>
                  <a:lnTo>
                    <a:pt x="183" y="27"/>
                  </a:lnTo>
                  <a:lnTo>
                    <a:pt x="165" y="0"/>
                  </a:lnTo>
                  <a:lnTo>
                    <a:pt x="123" y="3"/>
                  </a:lnTo>
                  <a:lnTo>
                    <a:pt x="90" y="17"/>
                  </a:lnTo>
                  <a:lnTo>
                    <a:pt x="54" y="35"/>
                  </a:lnTo>
                  <a:lnTo>
                    <a:pt x="0" y="72"/>
                  </a:lnTo>
                  <a:close/>
                </a:path>
              </a:pathLst>
            </a:custGeom>
            <a:grpFill/>
            <a:ln w="12700" cap="flat" cmpd="sng">
              <a:solidFill>
                <a:srgbClr val="000000"/>
              </a:solidFill>
              <a:prstDash val="solid"/>
              <a:headEnd type="none" w="med" len="med"/>
              <a:tailEnd type="none" w="med" len="med"/>
            </a:ln>
          </p:spPr>
          <p:txBody>
            <a:bodyPr/>
            <a:p>
              <a:endParaRPr lang="zh-CN" altLang="en-US"/>
            </a:p>
          </p:txBody>
        </p:sp>
        <p:sp>
          <p:nvSpPr>
            <p:cNvPr id="249917" name="任意多边形 249916"/>
            <p:cNvSpPr/>
            <p:nvPr/>
          </p:nvSpPr>
          <p:spPr>
            <a:xfrm>
              <a:off x="2542" y="1421"/>
              <a:ext cx="6" cy="36"/>
            </a:xfrm>
            <a:custGeom>
              <a:avLst/>
              <a:gdLst/>
              <a:ahLst/>
              <a:cxnLst/>
              <a:pathLst>
                <a:path w="6" h="36">
                  <a:moveTo>
                    <a:pt x="6" y="36"/>
                  </a:moveTo>
                  <a:lnTo>
                    <a:pt x="6" y="15"/>
                  </a:lnTo>
                  <a:lnTo>
                    <a:pt x="0" y="0"/>
                  </a:lnTo>
                </a:path>
              </a:pathLst>
            </a:custGeom>
            <a:grpFill/>
            <a:ln w="12700" cap="flat" cmpd="sng">
              <a:solidFill>
                <a:srgbClr val="000000"/>
              </a:solidFill>
              <a:prstDash val="solid"/>
              <a:headEnd type="none" w="med" len="med"/>
              <a:tailEnd type="none" w="med" len="med"/>
            </a:ln>
          </p:spPr>
          <p:txBody>
            <a:bodyPr/>
            <a:p>
              <a:endParaRPr lang="zh-CN" altLang="en-US"/>
            </a:p>
          </p:txBody>
        </p:sp>
      </p:grpSp>
      <p:grpSp>
        <p:nvGrpSpPr>
          <p:cNvPr id="249918" name="组合 249917"/>
          <p:cNvGrpSpPr/>
          <p:nvPr/>
        </p:nvGrpSpPr>
        <p:grpSpPr>
          <a:xfrm>
            <a:off x="3870960" y="2145030"/>
            <a:ext cx="3276600" cy="1752600"/>
            <a:chOff x="2448" y="1824"/>
            <a:chExt cx="2064" cy="1104"/>
          </a:xfrm>
          <a:solidFill>
            <a:srgbClr val="F9FBFA"/>
          </a:solidFill>
        </p:grpSpPr>
        <p:sp>
          <p:nvSpPr>
            <p:cNvPr id="249919" name="矩形 249918"/>
            <p:cNvSpPr/>
            <p:nvPr/>
          </p:nvSpPr>
          <p:spPr>
            <a:xfrm>
              <a:off x="2448" y="1824"/>
              <a:ext cx="1536" cy="576"/>
            </a:xfrm>
            <a:prstGeom prst="rect">
              <a:avLst/>
            </a:prstGeom>
            <a:grpFill/>
            <a:ln w="9525">
              <a:noFill/>
            </a:ln>
          </p:spPr>
          <p:txBody>
            <a:bodyPr/>
            <a:p>
              <a:endParaRPr lang="zh-CN" altLang="en-US"/>
            </a:p>
          </p:txBody>
        </p:sp>
        <p:sp>
          <p:nvSpPr>
            <p:cNvPr id="249920" name="椭圆 249919"/>
            <p:cNvSpPr/>
            <p:nvPr/>
          </p:nvSpPr>
          <p:spPr>
            <a:xfrm>
              <a:off x="4128" y="2544"/>
              <a:ext cx="384" cy="384"/>
            </a:xfrm>
            <a:prstGeom prst="ellipse">
              <a:avLst/>
            </a:prstGeom>
            <a:grpFill/>
            <a:ln w="9525">
              <a:noFill/>
            </a:ln>
          </p:spPr>
          <p:txBody>
            <a:bodyPr/>
            <a:p>
              <a:endParaRPr lang="zh-CN" altLang="en-US"/>
            </a:p>
          </p:txBody>
        </p:sp>
        <p:sp>
          <p:nvSpPr>
            <p:cNvPr id="249921" name="矩形 249920"/>
            <p:cNvSpPr/>
            <p:nvPr/>
          </p:nvSpPr>
          <p:spPr>
            <a:xfrm rot="813837">
              <a:off x="3402" y="2226"/>
              <a:ext cx="490" cy="307"/>
            </a:xfrm>
            <a:prstGeom prst="rect">
              <a:avLst/>
            </a:prstGeom>
            <a:grpFill/>
            <a:ln w="9525">
              <a:noFill/>
            </a:ln>
          </p:spPr>
          <p:txBody>
            <a:bodyPr/>
            <a:p>
              <a:endParaRPr lang="zh-CN" altLang="en-US"/>
            </a:p>
          </p:txBody>
        </p:sp>
      </p:grpSp>
      <p:sp>
        <p:nvSpPr>
          <p:cNvPr id="249922" name="椭圆 249921"/>
          <p:cNvSpPr/>
          <p:nvPr/>
        </p:nvSpPr>
        <p:spPr>
          <a:xfrm>
            <a:off x="6461760" y="3288030"/>
            <a:ext cx="762000" cy="762000"/>
          </a:xfrm>
          <a:prstGeom prst="ellipse">
            <a:avLst/>
          </a:prstGeom>
          <a:solidFill>
            <a:srgbClr val="F9FBFA"/>
          </a:solidFill>
          <a:ln w="9525">
            <a:noFill/>
          </a:ln>
        </p:spPr>
        <p:txBody>
          <a:bodyPr/>
          <a:p>
            <a:endParaRPr lang="zh-CN" altLang="en-US"/>
          </a:p>
        </p:txBody>
      </p:sp>
      <p:grpSp>
        <p:nvGrpSpPr>
          <p:cNvPr id="249923" name="组合 249922"/>
          <p:cNvGrpSpPr/>
          <p:nvPr/>
        </p:nvGrpSpPr>
        <p:grpSpPr>
          <a:xfrm>
            <a:off x="5928360" y="2145030"/>
            <a:ext cx="1978025" cy="457200"/>
            <a:chOff x="3744" y="1824"/>
            <a:chExt cx="1246" cy="288"/>
          </a:xfrm>
        </p:grpSpPr>
        <p:sp>
          <p:nvSpPr>
            <p:cNvPr id="249924" name="圆角矩形标注 249923"/>
            <p:cNvSpPr/>
            <p:nvPr/>
          </p:nvSpPr>
          <p:spPr>
            <a:xfrm>
              <a:off x="3744" y="1824"/>
              <a:ext cx="1200" cy="288"/>
            </a:xfrm>
            <a:prstGeom prst="wedgeRoundRectCallout">
              <a:avLst>
                <a:gd name="adj1" fmla="val -66500"/>
                <a:gd name="adj2" fmla="val 95486"/>
                <a:gd name="adj3" fmla="val 16667"/>
              </a:avLst>
            </a:prstGeom>
            <a:solidFill>
              <a:srgbClr val="FFFF66"/>
            </a:solidFill>
            <a:ln w="28575" cap="flat" cmpd="sng">
              <a:solidFill>
                <a:srgbClr val="FFFF66"/>
              </a:solidFill>
              <a:prstDash val="solid"/>
              <a:miter/>
              <a:headEnd type="none" w="med" len="med"/>
              <a:tailEnd type="none" w="med" len="med"/>
            </a:ln>
          </p:spPr>
          <p:txBody>
            <a:bodyPr wrap="none" anchor="ctr"/>
            <a:p>
              <a:pPr eaLnBrk="1" hangingPunct="1">
                <a:lnSpc>
                  <a:spcPct val="70000"/>
                </a:lnSpc>
                <a:buClr>
                  <a:schemeClr val="tx2"/>
                </a:buClr>
              </a:pPr>
              <a:endParaRPr sz="4400" dirty="0">
                <a:latin typeface="黑体" panose="02010609060101010101" pitchFamily="2" charset="-122"/>
                <a:ea typeface="黑体" panose="02010609060101010101" pitchFamily="2" charset="-122"/>
              </a:endParaRPr>
            </a:p>
          </p:txBody>
        </p:sp>
        <p:sp>
          <p:nvSpPr>
            <p:cNvPr id="249925" name="文本框 249924"/>
            <p:cNvSpPr txBox="1"/>
            <p:nvPr/>
          </p:nvSpPr>
          <p:spPr>
            <a:xfrm>
              <a:off x="3744" y="1824"/>
              <a:ext cx="1246" cy="246"/>
            </a:xfrm>
            <a:prstGeom prst="rect">
              <a:avLst/>
            </a:prstGeom>
            <a:noFill/>
            <a:ln w="9525">
              <a:noFill/>
            </a:ln>
          </p:spPr>
          <p:txBody>
            <a:bodyPr wrap="none" anchor="t">
              <a:spAutoFit/>
            </a:bodyPr>
            <a:p>
              <a:pPr eaLnBrk="1" hangingPunct="1">
                <a:lnSpc>
                  <a:spcPct val="70000"/>
                </a:lnSpc>
                <a:buClr>
                  <a:schemeClr val="tx2"/>
                </a:buClr>
              </a:pPr>
              <a:r>
                <a:rPr lang="zh-CN" altLang="en-US" sz="2800" dirty="0">
                  <a:solidFill>
                    <a:srgbClr val="E21702"/>
                  </a:solidFill>
                  <a:latin typeface="隶书" panose="02010509060101010101" pitchFamily="49" charset="-122"/>
                  <a:ea typeface="隶书" panose="02010509060101010101" pitchFamily="49" charset="-122"/>
                </a:rPr>
                <a:t>不稳定平衡</a:t>
              </a:r>
              <a:endParaRPr lang="zh-CN" altLang="en-US" sz="4400">
                <a:latin typeface="黑体" panose="02010609060101010101" pitchFamily="2" charset="-122"/>
                <a:ea typeface="黑体" panose="02010609060101010101" pitchFamily="2" charset="-122"/>
              </a:endParaRPr>
            </a:p>
          </p:txBody>
        </p:sp>
      </p:grpSp>
      <p:grpSp>
        <p:nvGrpSpPr>
          <p:cNvPr id="249926" name="组合 249925"/>
          <p:cNvGrpSpPr/>
          <p:nvPr/>
        </p:nvGrpSpPr>
        <p:grpSpPr>
          <a:xfrm>
            <a:off x="2042160" y="2907030"/>
            <a:ext cx="1981200" cy="533400"/>
            <a:chOff x="1344" y="2208"/>
            <a:chExt cx="1248" cy="336"/>
          </a:xfrm>
        </p:grpSpPr>
        <p:sp>
          <p:nvSpPr>
            <p:cNvPr id="249927" name="圆角矩形标注 249926"/>
            <p:cNvSpPr/>
            <p:nvPr/>
          </p:nvSpPr>
          <p:spPr>
            <a:xfrm>
              <a:off x="1344" y="2208"/>
              <a:ext cx="1248" cy="336"/>
            </a:xfrm>
            <a:prstGeom prst="wedgeRoundRectCallout">
              <a:avLst>
                <a:gd name="adj1" fmla="val -18912"/>
                <a:gd name="adj2" fmla="val 136310"/>
                <a:gd name="adj3" fmla="val 16667"/>
              </a:avLst>
            </a:prstGeom>
            <a:solidFill>
              <a:srgbClr val="FFFF66"/>
            </a:solidFill>
            <a:ln w="9525" cap="flat" cmpd="sng">
              <a:solidFill>
                <a:srgbClr val="FFFF66"/>
              </a:solidFill>
              <a:prstDash val="solid"/>
              <a:miter/>
              <a:headEnd type="none" w="med" len="med"/>
              <a:tailEnd type="none" w="med" len="med"/>
            </a:ln>
          </p:spPr>
          <p:txBody>
            <a:bodyPr wrap="none" anchor="ctr"/>
            <a:p>
              <a:pPr eaLnBrk="1" hangingPunct="1">
                <a:lnSpc>
                  <a:spcPct val="70000"/>
                </a:lnSpc>
                <a:buClr>
                  <a:schemeClr val="tx2"/>
                </a:buClr>
              </a:pPr>
              <a:endParaRPr sz="4400" dirty="0">
                <a:solidFill>
                  <a:srgbClr val="E21702"/>
                </a:solidFill>
                <a:latin typeface="黑体" panose="02010609060101010101" pitchFamily="2" charset="-122"/>
                <a:ea typeface="黑体" panose="02010609060101010101" pitchFamily="2" charset="-122"/>
              </a:endParaRPr>
            </a:p>
          </p:txBody>
        </p:sp>
        <p:sp>
          <p:nvSpPr>
            <p:cNvPr id="249928" name="文本框 249927"/>
            <p:cNvSpPr txBox="1"/>
            <p:nvPr/>
          </p:nvSpPr>
          <p:spPr>
            <a:xfrm>
              <a:off x="1440" y="2256"/>
              <a:ext cx="1104" cy="246"/>
            </a:xfrm>
            <a:prstGeom prst="rect">
              <a:avLst/>
            </a:prstGeom>
            <a:noFill/>
            <a:ln w="9525">
              <a:noFill/>
            </a:ln>
          </p:spPr>
          <p:txBody>
            <a:bodyPr>
              <a:spAutoFit/>
            </a:bodyPr>
            <a:p>
              <a:pPr eaLnBrk="1" hangingPunct="1">
                <a:lnSpc>
                  <a:spcPct val="70000"/>
                </a:lnSpc>
                <a:buClr>
                  <a:schemeClr val="tx2"/>
                </a:buClr>
              </a:pPr>
              <a:r>
                <a:rPr lang="zh-CN" altLang="en-US" sz="2800" dirty="0">
                  <a:solidFill>
                    <a:srgbClr val="E21702"/>
                  </a:solidFill>
                  <a:latin typeface="隶书" panose="02010509060101010101" pitchFamily="49" charset="-122"/>
                  <a:ea typeface="隶书" panose="02010509060101010101" pitchFamily="49" charset="-122"/>
                </a:rPr>
                <a:t>稳定平衡</a:t>
              </a:r>
              <a:endParaRPr lang="zh-CN" altLang="en-US" sz="4400">
                <a:latin typeface="黑体" panose="02010609060101010101" pitchFamily="2" charset="-122"/>
                <a:ea typeface="黑体" panose="02010609060101010101" pitchFamily="2" charset="-122"/>
              </a:endParaRPr>
            </a:p>
          </p:txBody>
        </p:sp>
      </p:grpSp>
      <p:sp>
        <p:nvSpPr>
          <p:cNvPr id="249929" name="椭圆 249928"/>
          <p:cNvSpPr/>
          <p:nvPr/>
        </p:nvSpPr>
        <p:spPr>
          <a:xfrm>
            <a:off x="4937760" y="2526030"/>
            <a:ext cx="609600" cy="609600"/>
          </a:xfrm>
          <a:prstGeom prst="ellipse">
            <a:avLst/>
          </a:prstGeom>
          <a:gradFill rotWithShape="0">
            <a:gsLst>
              <a:gs pos="0">
                <a:srgbClr val="FEF4F4"/>
              </a:gs>
              <a:gs pos="100000">
                <a:srgbClr val="E21702"/>
              </a:gs>
            </a:gsLst>
            <a:path path="shape">
              <a:fillToRect l="50000" t="50000" r="50000" b="50000"/>
            </a:path>
            <a:tileRect/>
          </a:gradFill>
          <a:ln w="9525" cap="flat" cmpd="sng">
            <a:solidFill>
              <a:srgbClr val="E21702"/>
            </a:solidFill>
            <a:prstDash val="solid"/>
            <a:headEnd type="none" w="med" len="med"/>
            <a:tailEnd type="none" w="med" len="med"/>
          </a:ln>
        </p:spPr>
        <p:txBody>
          <a:bodyPr/>
          <a:p>
            <a:endParaRPr lang="zh-CN" altLang="en-US"/>
          </a:p>
        </p:txBody>
      </p:sp>
      <p:sp>
        <p:nvSpPr>
          <p:cNvPr id="2" name="灯片编号占位符 1"/>
          <p:cNvSpPr/>
          <p:nvPr>
            <p:ph type="sldNum" sz="quarter" idx="12"/>
          </p:nvPr>
        </p:nvSpPr>
        <p:spPr>
          <a:xfrm>
            <a:off x="6537960" y="5497830"/>
            <a:ext cx="1905000" cy="457200"/>
          </a:xfrm>
        </p:spPr>
        <p:txBody>
          <a:bodyPr/>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9869"/>
                                        </p:tgtEl>
                                        <p:attrNameLst>
                                          <p:attrName>style.visibility</p:attrName>
                                        </p:attrNameLst>
                                      </p:cBhvr>
                                      <p:to>
                                        <p:strVal val="visible"/>
                                      </p:to>
                                    </p:set>
                                    <p:anim calcmode="lin" valueType="num">
                                      <p:cBhvr additive="base">
                                        <p:cTn id="7" dur="500" fill="hold"/>
                                        <p:tgtEl>
                                          <p:spTgt spid="249869"/>
                                        </p:tgtEl>
                                        <p:attrNameLst>
                                          <p:attrName>ppt_x</p:attrName>
                                        </p:attrNameLst>
                                      </p:cBhvr>
                                      <p:tavLst>
                                        <p:tav tm="0">
                                          <p:val>
                                            <p:strVal val="0-#ppt_w/2"/>
                                          </p:val>
                                        </p:tav>
                                        <p:tav tm="100000">
                                          <p:val>
                                            <p:strVal val="#ppt_x"/>
                                          </p:val>
                                        </p:tav>
                                      </p:tavLst>
                                    </p:anim>
                                    <p:anim calcmode="lin" valueType="num">
                                      <p:cBhvr additive="base">
                                        <p:cTn id="8" dur="500" fill="hold"/>
                                        <p:tgtEl>
                                          <p:spTgt spid="2498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1000"/>
                                  </p:stCondLst>
                                  <p:childTnLst>
                                    <p:set>
                                      <p:cBhvr>
                                        <p:cTn id="11" dur="1" fill="hold">
                                          <p:stCondLst>
                                            <p:cond delay="0"/>
                                          </p:stCondLst>
                                        </p:cTn>
                                        <p:tgtEl>
                                          <p:spTgt spid="249858"/>
                                        </p:tgtEl>
                                        <p:attrNameLst>
                                          <p:attrName>style.visibility</p:attrName>
                                        </p:attrNameLst>
                                      </p:cBhvr>
                                      <p:to>
                                        <p:strVal val="visible"/>
                                      </p:to>
                                    </p:set>
                                    <p:animEffect transition="in" filter="dissolve">
                                      <p:cBhvr>
                                        <p:cTn id="12" dur="500"/>
                                        <p:tgtEl>
                                          <p:spTgt spid="249858"/>
                                        </p:tgtEl>
                                      </p:cBhvr>
                                    </p:animEffect>
                                  </p:childTnLst>
                                  <p:subTnLst>
                                    <p:audio>
                                      <p:cMediaNode>
                                        <p:cTn display="0" masterRel="sameClick">
                                          <p:stCondLst>
                                            <p:cond evt="begin" delay="0">
                                              <p:tn val="10"/>
                                            </p:cond>
                                          </p:stCondLst>
                                          <p:endCondLst>
                                            <p:cond evt="onStopAudio" delay="0">
                                              <p:tgtEl>
                                                <p:sldTgt/>
                                              </p:tgtEl>
                                            </p:cond>
                                          </p:endCondLst>
                                        </p:cTn>
                                        <p:tgtEl>
                                          <p:sndTgt r:embed="rId1" name="CAMERA.WAV"/>
                                        </p:tgtEl>
                                      </p:cMediaNode>
                                    </p:audio>
                                  </p:subTnLst>
                                </p:cTn>
                              </p:par>
                            </p:childTnLst>
                          </p:cTn>
                        </p:par>
                        <p:par>
                          <p:cTn id="13" fill="hold">
                            <p:stCondLst>
                              <p:cond delay="2000"/>
                            </p:stCondLst>
                            <p:childTnLst>
                              <p:par>
                                <p:cTn id="14" presetID="7" presetClass="entr" presetSubtype="8" fill="hold" nodeType="afterEffect">
                                  <p:stCondLst>
                                    <p:cond delay="2000"/>
                                  </p:stCondLst>
                                  <p:childTnLst>
                                    <p:set>
                                      <p:cBhvr>
                                        <p:cTn id="15" dur="1" fill="hold">
                                          <p:stCondLst>
                                            <p:cond delay="0"/>
                                          </p:stCondLst>
                                        </p:cTn>
                                        <p:tgtEl>
                                          <p:spTgt spid="249871"/>
                                        </p:tgtEl>
                                        <p:attrNameLst>
                                          <p:attrName>style.visibility</p:attrName>
                                        </p:attrNameLst>
                                      </p:cBhvr>
                                      <p:to>
                                        <p:strVal val="visible"/>
                                      </p:to>
                                    </p:set>
                                    <p:anim calcmode="lin" valueType="num">
                                      <p:cBhvr additive="base">
                                        <p:cTn id="16" dur="5000" fill="hold"/>
                                        <p:tgtEl>
                                          <p:spTgt spid="249871"/>
                                        </p:tgtEl>
                                        <p:attrNameLst>
                                          <p:attrName>ppt_x</p:attrName>
                                        </p:attrNameLst>
                                      </p:cBhvr>
                                      <p:tavLst>
                                        <p:tav tm="0">
                                          <p:val>
                                            <p:strVal val="0-#ppt_w/2"/>
                                          </p:val>
                                        </p:tav>
                                        <p:tav tm="100000">
                                          <p:val>
                                            <p:strVal val="#ppt_x"/>
                                          </p:val>
                                        </p:tav>
                                      </p:tavLst>
                                    </p:anim>
                                    <p:anim calcmode="lin" valueType="num">
                                      <p:cBhvr additive="base">
                                        <p:cTn id="17" dur="5000" fill="hold"/>
                                        <p:tgtEl>
                                          <p:spTgt spid="2498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8" fill="hold">
                            <p:stCondLst>
                              <p:cond delay="9000"/>
                            </p:stCondLst>
                            <p:childTnLst>
                              <p:par>
                                <p:cTn id="19" presetID="1" presetClass="entr" presetSubtype="0" fill="hold" nodeType="afterEffect">
                                  <p:stCondLst>
                                    <p:cond delay="200"/>
                                  </p:stCondLst>
                                  <p:childTnLst>
                                    <p:set>
                                      <p:cBhvr>
                                        <p:cTn id="20" dur="1" fill="hold">
                                          <p:stCondLst>
                                            <p:cond delay="499"/>
                                          </p:stCondLst>
                                        </p:cTn>
                                        <p:tgtEl>
                                          <p:spTgt spid="249873"/>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par>
                          <p:cTn id="21" fill="hold">
                            <p:stCondLst>
                              <p:cond delay="9700"/>
                            </p:stCondLst>
                            <p:childTnLst>
                              <p:par>
                                <p:cTn id="22" presetID="11" presetClass="entr" presetSubtype="0" fill="hold" nodeType="afterEffect">
                                  <p:stCondLst>
                                    <p:cond delay="100"/>
                                  </p:stCondLst>
                                  <p:childTnLst>
                                    <p:set>
                                      <p:cBhvr>
                                        <p:cTn id="23" dur="1000">
                                          <p:stCondLst>
                                            <p:cond delay="0"/>
                                          </p:stCondLst>
                                        </p:cTn>
                                        <p:tgtEl>
                                          <p:spTgt spid="249874"/>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par>
                          <p:cTn id="24" fill="hold">
                            <p:stCondLst>
                              <p:cond delay="10800"/>
                            </p:stCondLst>
                            <p:childTnLst>
                              <p:par>
                                <p:cTn id="25" presetID="11" presetClass="entr" presetSubtype="0" fill="hold" nodeType="afterEffect">
                                  <p:stCondLst>
                                    <p:cond delay="100"/>
                                  </p:stCondLst>
                                  <p:childTnLst>
                                    <p:set>
                                      <p:cBhvr>
                                        <p:cTn id="26" dur="1000">
                                          <p:stCondLst>
                                            <p:cond delay="0"/>
                                          </p:stCondLst>
                                        </p:cTn>
                                        <p:tgtEl>
                                          <p:spTgt spid="24987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par>
                          <p:cTn id="27" fill="hold">
                            <p:stCondLst>
                              <p:cond delay="11900"/>
                            </p:stCondLst>
                            <p:childTnLst>
                              <p:par>
                                <p:cTn id="28" presetID="11" presetClass="entr" presetSubtype="0" fill="hold" nodeType="afterEffect">
                                  <p:stCondLst>
                                    <p:cond delay="300"/>
                                  </p:stCondLst>
                                  <p:childTnLst>
                                    <p:set>
                                      <p:cBhvr>
                                        <p:cTn id="29" dur="1000">
                                          <p:stCondLst>
                                            <p:cond delay="0"/>
                                          </p:stCondLst>
                                        </p:cTn>
                                        <p:tgtEl>
                                          <p:spTgt spid="249875"/>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par>
                          <p:cTn id="30" fill="hold">
                            <p:stCondLst>
                              <p:cond delay="13200"/>
                            </p:stCondLst>
                            <p:childTnLst>
                              <p:par>
                                <p:cTn id="31" presetID="11" presetClass="entr" presetSubtype="0" fill="hold" nodeType="afterEffect">
                                  <p:stCondLst>
                                    <p:cond delay="300"/>
                                  </p:stCondLst>
                                  <p:childTnLst>
                                    <p:set>
                                      <p:cBhvr>
                                        <p:cTn id="32" dur="1000">
                                          <p:stCondLst>
                                            <p:cond delay="0"/>
                                          </p:stCondLst>
                                        </p:cTn>
                                        <p:tgtEl>
                                          <p:spTgt spid="249898"/>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par>
                          <p:cTn id="33" fill="hold">
                            <p:stCondLst>
                              <p:cond delay="14500"/>
                            </p:stCondLst>
                            <p:childTnLst>
                              <p:par>
                                <p:cTn id="34" presetID="11" presetClass="entr" presetSubtype="0" fill="hold" nodeType="afterEffect">
                                  <p:stCondLst>
                                    <p:cond delay="300"/>
                                  </p:stCondLst>
                                  <p:childTnLst>
                                    <p:set>
                                      <p:cBhvr>
                                        <p:cTn id="35" dur="1000">
                                          <p:stCondLst>
                                            <p:cond delay="0"/>
                                          </p:stCondLst>
                                        </p:cTn>
                                        <p:tgtEl>
                                          <p:spTgt spid="249899"/>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par>
                          <p:cTn id="36" fill="hold">
                            <p:stCondLst>
                              <p:cond delay="15800"/>
                            </p:stCondLst>
                            <p:childTnLst>
                              <p:par>
                                <p:cTn id="37" presetID="11" presetClass="entr" presetSubtype="0" fill="hold" nodeType="afterEffect">
                                  <p:stCondLst>
                                    <p:cond delay="300"/>
                                  </p:stCondLst>
                                  <p:childTnLst>
                                    <p:set>
                                      <p:cBhvr>
                                        <p:cTn id="38" dur="1000">
                                          <p:stCondLst>
                                            <p:cond delay="0"/>
                                          </p:stCondLst>
                                        </p:cTn>
                                        <p:tgtEl>
                                          <p:spTgt spid="24990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par>
                          <p:cTn id="39" fill="hold">
                            <p:stCondLst>
                              <p:cond delay="17100"/>
                            </p:stCondLst>
                            <p:childTnLst>
                              <p:par>
                                <p:cTn id="40" presetID="1" presetClass="entr" presetSubtype="0" fill="hold" nodeType="afterEffect">
                                  <p:stCondLst>
                                    <p:cond delay="300"/>
                                  </p:stCondLst>
                                  <p:childTnLst>
                                    <p:set>
                                      <p:cBhvr>
                                        <p:cTn id="41" dur="1" fill="hold">
                                          <p:stCondLst>
                                            <p:cond delay="499"/>
                                          </p:stCondLst>
                                        </p:cTn>
                                        <p:tgtEl>
                                          <p:spTgt spid="249901"/>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249926"/>
                                        </p:tgtEl>
                                        <p:attrNameLst>
                                          <p:attrName>style.visibility</p:attrName>
                                        </p:attrNameLst>
                                      </p:cBhvr>
                                      <p:to>
                                        <p:strVal val="visible"/>
                                      </p:to>
                                    </p:set>
                                    <p:anim calcmode="lin" valueType="num">
                                      <p:cBhvr>
                                        <p:cTn id="46" dur="1000" fill="hold"/>
                                        <p:tgtEl>
                                          <p:spTgt spid="249926"/>
                                        </p:tgtEl>
                                        <p:attrNameLst>
                                          <p:attrName>ppt_w</p:attrName>
                                        </p:attrNameLst>
                                      </p:cBhvr>
                                      <p:tavLst>
                                        <p:tav tm="0">
                                          <p:val>
                                            <p:fltVal val="0.000000"/>
                                          </p:val>
                                        </p:tav>
                                        <p:tav tm="100000">
                                          <p:val>
                                            <p:strVal val="#ppt_w"/>
                                          </p:val>
                                        </p:tav>
                                      </p:tavLst>
                                    </p:anim>
                                    <p:anim calcmode="lin" valueType="num">
                                      <p:cBhvr>
                                        <p:cTn id="47" dur="1000" fill="hold"/>
                                        <p:tgtEl>
                                          <p:spTgt spid="249926"/>
                                        </p:tgtEl>
                                        <p:attrNameLst>
                                          <p:attrName>ppt_h</p:attrName>
                                        </p:attrNameLst>
                                      </p:cBhvr>
                                      <p:tavLst>
                                        <p:tav tm="0">
                                          <p:val>
                                            <p:fltVal val="0.000000"/>
                                          </p:val>
                                        </p:tav>
                                        <p:tav tm="100000">
                                          <p:val>
                                            <p:strVal val="#ppt_h"/>
                                          </p:val>
                                        </p:tav>
                                      </p:tavLst>
                                    </p:anim>
                                    <p:anim calcmode="lin" valueType="num">
                                      <p:cBhvr>
                                        <p:cTn id="48" dur="1000" fill="hold"/>
                                        <p:tgtEl>
                                          <p:spTgt spid="249926"/>
                                        </p:tgtEl>
                                        <p:attrNameLst>
                                          <p:attrName>ppt_x</p:attrName>
                                        </p:attrNameLst>
                                      </p:cBhvr>
                                      <p:tavLst>
                                        <p:tav tm="0" fmla="#ppt_x+(cos(-2*pi*(1-$))*-#ppt_x-sin(-2*pi*(1-$))*(1-#ppt_y))*(1-$)">
                                          <p:val>
                                            <p:fltVal val="0.000000"/>
                                          </p:val>
                                        </p:tav>
                                        <p:tav tm="100000">
                                          <p:val>
                                            <p:fltVal val="1.000000"/>
                                          </p:val>
                                        </p:tav>
                                      </p:tavLst>
                                    </p:anim>
                                    <p:anim calcmode="lin" valueType="num">
                                      <p:cBhvr>
                                        <p:cTn id="49" dur="1000" fill="hold"/>
                                        <p:tgtEl>
                                          <p:spTgt spid="249926"/>
                                        </p:tgtEl>
                                        <p:attrNameLst>
                                          <p:attrName>ppt_y</p:attrName>
                                        </p:attrNameLst>
                                      </p:cBhvr>
                                      <p:tavLst>
                                        <p:tav tm="0" fmla="#ppt_y+(sin(-2*pi*(1-$))*-#ppt_x+cos(-2*pi*(1-$))*(1-#ppt_y))*(1-$)">
                                          <p:val>
                                            <p:fltVal val="0.000000"/>
                                          </p:val>
                                        </p:tav>
                                        <p:tav tm="100000">
                                          <p:val>
                                            <p:fltVal val="1.000000"/>
                                          </p:val>
                                        </p:tav>
                                      </p:tavLst>
                                    </p:anim>
                                  </p:childTnLst>
                                  <p:subTnLst>
                                    <p:audio>
                                      <p:cMediaNode>
                                        <p:cTn display="0" masterRel="sameClick">
                                          <p:stCondLst>
                                            <p:cond evt="begin" delay="0">
                                              <p:tn val="44"/>
                                            </p:cond>
                                          </p:stCondLst>
                                          <p:endCondLst>
                                            <p:cond evt="onStopAudio" delay="0">
                                              <p:tgtEl>
                                                <p:sldTgt/>
                                              </p:tgtEl>
                                            </p:cond>
                                          </p:endCondLst>
                                        </p:cTn>
                                        <p:tgtEl>
                                          <p:sndTgt r:embed="rId3" name="LASER.WAV"/>
                                        </p:tgtEl>
                                      </p:cMediaNode>
                                    </p:audio>
                                  </p:subTnLst>
                                </p:cTn>
                              </p:par>
                            </p:childTnLst>
                          </p:cTn>
                        </p:par>
                      </p:childTnLst>
                    </p:cTn>
                  </p:par>
                  <p:par>
                    <p:cTn id="50" fill="hold">
                      <p:stCondLst>
                        <p:cond delay="indefinite"/>
                      </p:stCondLst>
                      <p:childTnLst>
                        <p:par>
                          <p:cTn id="51" fill="hold">
                            <p:stCondLst>
                              <p:cond delay="0"/>
                            </p:stCondLst>
                            <p:childTnLst>
                              <p:par>
                                <p:cTn id="52" presetID="7" presetClass="entr" presetSubtype="8" fill="hold" nodeType="clickEffect">
                                  <p:stCondLst>
                                    <p:cond delay="0"/>
                                  </p:stCondLst>
                                  <p:childTnLst>
                                    <p:set>
                                      <p:cBhvr>
                                        <p:cTn id="53" dur="1" fill="hold">
                                          <p:stCondLst>
                                            <p:cond delay="0"/>
                                          </p:stCondLst>
                                        </p:cTn>
                                        <p:tgtEl>
                                          <p:spTgt spid="249872"/>
                                        </p:tgtEl>
                                        <p:attrNameLst>
                                          <p:attrName>style.visibility</p:attrName>
                                        </p:attrNameLst>
                                      </p:cBhvr>
                                      <p:to>
                                        <p:strVal val="visible"/>
                                      </p:to>
                                    </p:set>
                                    <p:anim calcmode="lin" valueType="num">
                                      <p:cBhvr additive="base">
                                        <p:cTn id="54" dur="5000" fill="hold"/>
                                        <p:tgtEl>
                                          <p:spTgt spid="249872"/>
                                        </p:tgtEl>
                                        <p:attrNameLst>
                                          <p:attrName>ppt_x</p:attrName>
                                        </p:attrNameLst>
                                      </p:cBhvr>
                                      <p:tavLst>
                                        <p:tav tm="0">
                                          <p:val>
                                            <p:strVal val="0-#ppt_w/2"/>
                                          </p:val>
                                        </p:tav>
                                        <p:tav tm="100000">
                                          <p:val>
                                            <p:strVal val="#ppt_x"/>
                                          </p:val>
                                        </p:tav>
                                      </p:tavLst>
                                    </p:anim>
                                    <p:anim calcmode="lin" valueType="num">
                                      <p:cBhvr additive="base">
                                        <p:cTn id="55" dur="5000" fill="hold"/>
                                        <p:tgtEl>
                                          <p:spTgt spid="2498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CHIMES.WAV"/>
                                        </p:tgtEl>
                                      </p:cMediaNode>
                                    </p:audio>
                                  </p:subTnLst>
                                </p:cTn>
                              </p:par>
                            </p:childTnLst>
                          </p:cTn>
                        </p:par>
                        <p:par>
                          <p:cTn id="56" fill="hold">
                            <p:stCondLst>
                              <p:cond delay="5000"/>
                            </p:stCondLst>
                            <p:childTnLst>
                              <p:par>
                                <p:cTn id="57" presetID="1" presetClass="entr" presetSubtype="0" fill="hold" nodeType="afterEffect">
                                  <p:stCondLst>
                                    <p:cond delay="2000"/>
                                  </p:stCondLst>
                                  <p:childTnLst>
                                    <p:set>
                                      <p:cBhvr>
                                        <p:cTn id="58" dur="1" fill="hold">
                                          <p:stCondLst>
                                            <p:cond delay="499"/>
                                          </p:stCondLst>
                                        </p:cTn>
                                        <p:tgtEl>
                                          <p:spTgt spid="24987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CHIMES.WAV"/>
                                        </p:tgtEl>
                                      </p:cMediaNode>
                                    </p:audio>
                                  </p:subTnLst>
                                </p:cTn>
                              </p:par>
                            </p:childTnLst>
                          </p:cTn>
                        </p:par>
                        <p:par>
                          <p:cTn id="59" fill="hold">
                            <p:stCondLst>
                              <p:cond delay="7500"/>
                            </p:stCondLst>
                            <p:childTnLst>
                              <p:par>
                                <p:cTn id="60" presetID="11" presetClass="entr" presetSubtype="0" fill="hold" nodeType="afterEffect">
                                  <p:stCondLst>
                                    <p:cond delay="0"/>
                                  </p:stCondLst>
                                  <p:childTnLst>
                                    <p:set>
                                      <p:cBhvr>
                                        <p:cTn id="61" dur="1000">
                                          <p:stCondLst>
                                            <p:cond delay="0"/>
                                          </p:stCondLst>
                                        </p:cTn>
                                        <p:tgtEl>
                                          <p:spTgt spid="24987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2" name="CHIMES.WAV"/>
                                        </p:tgtEl>
                                      </p:cMediaNode>
                                    </p:audio>
                                  </p:subTnLst>
                                </p:cTn>
                              </p:par>
                            </p:childTnLst>
                          </p:cTn>
                        </p:par>
                        <p:par>
                          <p:cTn id="62" fill="hold">
                            <p:stCondLst>
                              <p:cond delay="8500"/>
                            </p:stCondLst>
                            <p:childTnLst>
                              <p:par>
                                <p:cTn id="63" presetID="1" presetClass="entr" presetSubtype="0" fill="hold" nodeType="afterEffect">
                                  <p:stCondLst>
                                    <p:cond delay="200"/>
                                  </p:stCondLst>
                                  <p:childTnLst>
                                    <p:set>
                                      <p:cBhvr>
                                        <p:cTn id="64" dur="1" fill="hold">
                                          <p:stCondLst>
                                            <p:cond delay="499"/>
                                          </p:stCondLst>
                                        </p:cTn>
                                        <p:tgtEl>
                                          <p:spTgt spid="249889"/>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par>
                          <p:cTn id="65" fill="hold">
                            <p:stCondLst>
                              <p:cond delay="9200"/>
                            </p:stCondLst>
                            <p:childTnLst>
                              <p:par>
                                <p:cTn id="66" presetID="1" presetClass="entr" presetSubtype="0" fill="hold" nodeType="afterEffect">
                                  <p:stCondLst>
                                    <p:cond delay="2000"/>
                                  </p:stCondLst>
                                  <p:childTnLst>
                                    <p:set>
                                      <p:cBhvr>
                                        <p:cTn id="67" dur="1" fill="hold">
                                          <p:stCondLst>
                                            <p:cond delay="499"/>
                                          </p:stCondLst>
                                        </p:cTn>
                                        <p:tgtEl>
                                          <p:spTgt spid="249890"/>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par>
                          <p:cTn id="68" fill="hold">
                            <p:stCondLst>
                              <p:cond delay="11700"/>
                            </p:stCondLst>
                            <p:childTnLst>
                              <p:par>
                                <p:cTn id="69" presetID="11" presetClass="entr" presetSubtype="0" fill="hold" nodeType="afterEffect">
                                  <p:stCondLst>
                                    <p:cond delay="0"/>
                                  </p:stCondLst>
                                  <p:childTnLst>
                                    <p:set>
                                      <p:cBhvr>
                                        <p:cTn id="70" dur="1000">
                                          <p:stCondLst>
                                            <p:cond delay="0"/>
                                          </p:stCondLst>
                                        </p:cTn>
                                        <p:tgtEl>
                                          <p:spTgt spid="249891"/>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CHIMES.WAV"/>
                                        </p:tgtEl>
                                      </p:cMediaNode>
                                    </p:audio>
                                  </p:subTnLst>
                                </p:cTn>
                              </p:par>
                            </p:childTnLst>
                          </p:cTn>
                        </p:par>
                        <p:par>
                          <p:cTn id="71" fill="hold">
                            <p:stCondLst>
                              <p:cond delay="12700"/>
                            </p:stCondLst>
                            <p:childTnLst>
                              <p:par>
                                <p:cTn id="72" presetID="1" presetClass="entr" presetSubtype="0" fill="hold" nodeType="afterEffect">
                                  <p:stCondLst>
                                    <p:cond delay="300"/>
                                  </p:stCondLst>
                                  <p:childTnLst>
                                    <p:set>
                                      <p:cBhvr>
                                        <p:cTn id="73" dur="1" fill="hold">
                                          <p:stCondLst>
                                            <p:cond delay="499"/>
                                          </p:stCondLst>
                                        </p:cTn>
                                        <p:tgtEl>
                                          <p:spTgt spid="249892"/>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par>
                          <p:cTn id="74" fill="hold">
                            <p:stCondLst>
                              <p:cond delay="13500"/>
                            </p:stCondLst>
                            <p:childTnLst>
                              <p:par>
                                <p:cTn id="75" presetID="15" presetClass="entr" presetSubtype="0" fill="hold" nodeType="afterEffect">
                                  <p:stCondLst>
                                    <p:cond delay="2000"/>
                                  </p:stCondLst>
                                  <p:childTnLst>
                                    <p:set>
                                      <p:cBhvr>
                                        <p:cTn id="76" dur="1" fill="hold">
                                          <p:stCondLst>
                                            <p:cond delay="0"/>
                                          </p:stCondLst>
                                        </p:cTn>
                                        <p:tgtEl>
                                          <p:spTgt spid="249893"/>
                                        </p:tgtEl>
                                        <p:attrNameLst>
                                          <p:attrName>style.visibility</p:attrName>
                                        </p:attrNameLst>
                                      </p:cBhvr>
                                      <p:to>
                                        <p:strVal val="visible"/>
                                      </p:to>
                                    </p:set>
                                    <p:anim calcmode="lin" valueType="num">
                                      <p:cBhvr>
                                        <p:cTn id="77" dur="1000" fill="hold"/>
                                        <p:tgtEl>
                                          <p:spTgt spid="249893"/>
                                        </p:tgtEl>
                                        <p:attrNameLst>
                                          <p:attrName>ppt_w</p:attrName>
                                        </p:attrNameLst>
                                      </p:cBhvr>
                                      <p:tavLst>
                                        <p:tav tm="0">
                                          <p:val>
                                            <p:fltVal val="0.000000"/>
                                          </p:val>
                                        </p:tav>
                                        <p:tav tm="100000">
                                          <p:val>
                                            <p:strVal val="#ppt_w"/>
                                          </p:val>
                                        </p:tav>
                                      </p:tavLst>
                                    </p:anim>
                                    <p:anim calcmode="lin" valueType="num">
                                      <p:cBhvr>
                                        <p:cTn id="78" dur="1000" fill="hold"/>
                                        <p:tgtEl>
                                          <p:spTgt spid="249893"/>
                                        </p:tgtEl>
                                        <p:attrNameLst>
                                          <p:attrName>ppt_h</p:attrName>
                                        </p:attrNameLst>
                                      </p:cBhvr>
                                      <p:tavLst>
                                        <p:tav tm="0">
                                          <p:val>
                                            <p:fltVal val="0.000000"/>
                                          </p:val>
                                        </p:tav>
                                        <p:tav tm="100000">
                                          <p:val>
                                            <p:strVal val="#ppt_h"/>
                                          </p:val>
                                        </p:tav>
                                      </p:tavLst>
                                    </p:anim>
                                    <p:anim calcmode="lin" valueType="num">
                                      <p:cBhvr>
                                        <p:cTn id="79" dur="1000" fill="hold"/>
                                        <p:tgtEl>
                                          <p:spTgt spid="249893"/>
                                        </p:tgtEl>
                                        <p:attrNameLst>
                                          <p:attrName>ppt_x</p:attrName>
                                        </p:attrNameLst>
                                      </p:cBhvr>
                                      <p:tavLst>
                                        <p:tav tm="0" fmla="#ppt_x+(cos(-2*pi*(1-$))*-#ppt_x-sin(-2*pi*(1-$))*(1-#ppt_y))*(1-$)">
                                          <p:val>
                                            <p:fltVal val="0.000000"/>
                                          </p:val>
                                        </p:tav>
                                        <p:tav tm="100000">
                                          <p:val>
                                            <p:fltVal val="1.000000"/>
                                          </p:val>
                                        </p:tav>
                                      </p:tavLst>
                                    </p:anim>
                                    <p:anim calcmode="lin" valueType="num">
                                      <p:cBhvr>
                                        <p:cTn id="80" dur="1000" fill="hold"/>
                                        <p:tgtEl>
                                          <p:spTgt spid="249893"/>
                                        </p:tgtEl>
                                        <p:attrNameLst>
                                          <p:attrName>ppt_y</p:attrName>
                                        </p:attrNameLst>
                                      </p:cBhvr>
                                      <p:tavLst>
                                        <p:tav tm="0" fmla="#ppt_y+(sin(-2*pi*(1-$))*-#ppt_x+cos(-2*pi*(1-$))*(1-#ppt_y))*(1-$)">
                                          <p:val>
                                            <p:fltVal val="0.000000"/>
                                          </p:val>
                                        </p:tav>
                                        <p:tav tm="100000">
                                          <p:val>
                                            <p:fltVal val="1.000000"/>
                                          </p:val>
                                        </p:tav>
                                      </p:tavLst>
                                    </p:anim>
                                  </p:childTnLst>
                                  <p:subTnLst>
                                    <p:audio>
                                      <p:cMediaNode>
                                        <p:cTn display="0" masterRel="sameClick">
                                          <p:stCondLst>
                                            <p:cond evt="begin" delay="0">
                                              <p:tn val="75"/>
                                            </p:cond>
                                          </p:stCondLst>
                                          <p:endCondLst>
                                            <p:cond evt="onStopAudio" delay="0">
                                              <p:tgtEl>
                                                <p:sldTgt/>
                                              </p:tgtEl>
                                            </p:cond>
                                          </p:endCondLst>
                                        </p:cTn>
                                        <p:tgtEl>
                                          <p:sndTgt r:embed="rId3" name="LASER.WAV"/>
                                        </p:tgtEl>
                                      </p:cMediaNode>
                                    </p:audio>
                                  </p:subTnLst>
                                </p:cTn>
                              </p:par>
                            </p:childTnLst>
                          </p:cTn>
                        </p:par>
                      </p:childTnLst>
                    </p:cTn>
                  </p:par>
                  <p:par>
                    <p:cTn id="81" fill="hold">
                      <p:stCondLst>
                        <p:cond delay="indefinite"/>
                      </p:stCondLst>
                      <p:childTnLst>
                        <p:par>
                          <p:cTn id="82" fill="hold">
                            <p:stCondLst>
                              <p:cond delay="0"/>
                            </p:stCondLst>
                            <p:childTnLst>
                              <p:par>
                                <p:cTn id="83" presetID="7" presetClass="entr" presetSubtype="1" fill="hold" nodeType="clickEffect">
                                  <p:stCondLst>
                                    <p:cond delay="0"/>
                                  </p:stCondLst>
                                  <p:childTnLst>
                                    <p:set>
                                      <p:cBhvr>
                                        <p:cTn id="84" dur="1" fill="hold">
                                          <p:stCondLst>
                                            <p:cond delay="0"/>
                                          </p:stCondLst>
                                        </p:cTn>
                                        <p:tgtEl>
                                          <p:spTgt spid="249878"/>
                                        </p:tgtEl>
                                        <p:attrNameLst>
                                          <p:attrName>style.visibility</p:attrName>
                                        </p:attrNameLst>
                                      </p:cBhvr>
                                      <p:to>
                                        <p:strVal val="visible"/>
                                      </p:to>
                                    </p:set>
                                    <p:anim calcmode="lin" valueType="num">
                                      <p:cBhvr additive="base">
                                        <p:cTn id="85" dur="5000" fill="hold"/>
                                        <p:tgtEl>
                                          <p:spTgt spid="249878"/>
                                        </p:tgtEl>
                                        <p:attrNameLst>
                                          <p:attrName>ppt_x</p:attrName>
                                        </p:attrNameLst>
                                      </p:cBhvr>
                                      <p:tavLst>
                                        <p:tav tm="0">
                                          <p:val>
                                            <p:strVal val="#ppt_x"/>
                                          </p:val>
                                        </p:tav>
                                        <p:tav tm="100000">
                                          <p:val>
                                            <p:strVal val="#ppt_x"/>
                                          </p:val>
                                        </p:tav>
                                      </p:tavLst>
                                    </p:anim>
                                    <p:anim calcmode="lin" valueType="num">
                                      <p:cBhvr additive="base">
                                        <p:cTn id="86" dur="5000" fill="hold"/>
                                        <p:tgtEl>
                                          <p:spTgt spid="2498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CHIMES.WAV"/>
                                        </p:tgtEl>
                                      </p:cMediaNode>
                                    </p:audio>
                                  </p:subTnLst>
                                </p:cTn>
                              </p:par>
                            </p:childTnLst>
                          </p:cTn>
                        </p:par>
                        <p:par>
                          <p:cTn id="87" fill="hold">
                            <p:stCondLst>
                              <p:cond delay="5000"/>
                            </p:stCondLst>
                            <p:childTnLst>
                              <p:par>
                                <p:cTn id="88" presetID="7" presetClass="entr" presetSubtype="8" fill="hold" nodeType="afterEffect">
                                  <p:stCondLst>
                                    <p:cond delay="500"/>
                                  </p:stCondLst>
                                  <p:childTnLst>
                                    <p:set>
                                      <p:cBhvr>
                                        <p:cTn id="89" dur="1" fill="hold">
                                          <p:stCondLst>
                                            <p:cond delay="0"/>
                                          </p:stCondLst>
                                        </p:cTn>
                                        <p:tgtEl>
                                          <p:spTgt spid="249902"/>
                                        </p:tgtEl>
                                        <p:attrNameLst>
                                          <p:attrName>style.visibility</p:attrName>
                                        </p:attrNameLst>
                                      </p:cBhvr>
                                      <p:to>
                                        <p:strVal val="visible"/>
                                      </p:to>
                                    </p:set>
                                    <p:anim calcmode="lin" valueType="num">
                                      <p:cBhvr additive="base">
                                        <p:cTn id="90" dur="5000" fill="hold"/>
                                        <p:tgtEl>
                                          <p:spTgt spid="249902"/>
                                        </p:tgtEl>
                                        <p:attrNameLst>
                                          <p:attrName>ppt_x</p:attrName>
                                        </p:attrNameLst>
                                      </p:cBhvr>
                                      <p:tavLst>
                                        <p:tav tm="0">
                                          <p:val>
                                            <p:strVal val="0-#ppt_w/2"/>
                                          </p:val>
                                        </p:tav>
                                        <p:tav tm="100000">
                                          <p:val>
                                            <p:strVal val="#ppt_x"/>
                                          </p:val>
                                        </p:tav>
                                      </p:tavLst>
                                    </p:anim>
                                    <p:anim calcmode="lin" valueType="num">
                                      <p:cBhvr additive="base">
                                        <p:cTn id="91" dur="5000" fill="hold"/>
                                        <p:tgtEl>
                                          <p:spTgt spid="2499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DRIVEBY.WAV"/>
                                        </p:tgtEl>
                                      </p:cMediaNode>
                                    </p:audio>
                                  </p:subTnLst>
                                </p:cTn>
                              </p:par>
                            </p:childTnLst>
                          </p:cTn>
                        </p:par>
                        <p:par>
                          <p:cTn id="92" fill="hold">
                            <p:stCondLst>
                              <p:cond delay="10500"/>
                            </p:stCondLst>
                            <p:childTnLst>
                              <p:par>
                                <p:cTn id="93" presetID="1" presetClass="entr" presetSubtype="0" fill="hold" nodeType="afterEffect">
                                  <p:stCondLst>
                                    <p:cond delay="0"/>
                                  </p:stCondLst>
                                  <p:childTnLst>
                                    <p:set>
                                      <p:cBhvr>
                                        <p:cTn id="94" dur="1" fill="hold">
                                          <p:stCondLst>
                                            <p:cond delay="499"/>
                                          </p:stCondLst>
                                        </p:cTn>
                                        <p:tgtEl>
                                          <p:spTgt spid="249881"/>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2" name="CHIMES.WAV"/>
                                        </p:tgtEl>
                                      </p:cMediaNode>
                                    </p:audio>
                                  </p:subTnLst>
                                </p:cTn>
                              </p:par>
                            </p:childTnLst>
                          </p:cTn>
                        </p:par>
                        <p:par>
                          <p:cTn id="95" fill="hold">
                            <p:stCondLst>
                              <p:cond delay="11000"/>
                            </p:stCondLst>
                            <p:childTnLst>
                              <p:par>
                                <p:cTn id="96" presetID="1" presetClass="entr" presetSubtype="0" fill="hold" nodeType="afterEffect">
                                  <p:stCondLst>
                                    <p:cond delay="200"/>
                                  </p:stCondLst>
                                  <p:childTnLst>
                                    <p:set>
                                      <p:cBhvr>
                                        <p:cTn id="97" dur="1" fill="hold">
                                          <p:stCondLst>
                                            <p:cond delay="499"/>
                                          </p:stCondLst>
                                        </p:cTn>
                                        <p:tgtEl>
                                          <p:spTgt spid="249918"/>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1" name="CAMERA.WAV"/>
                                        </p:tgtEl>
                                      </p:cMediaNode>
                                    </p:audio>
                                  </p:subTnLst>
                                </p:cTn>
                              </p:par>
                            </p:childTnLst>
                          </p:cTn>
                        </p:par>
                        <p:par>
                          <p:cTn id="98" fill="hold">
                            <p:stCondLst>
                              <p:cond delay="11700"/>
                            </p:stCondLst>
                            <p:childTnLst>
                              <p:par>
                                <p:cTn id="99" presetID="1" presetClass="entr" presetSubtype="0" fill="hold" nodeType="afterEffect">
                                  <p:stCondLst>
                                    <p:cond delay="300"/>
                                  </p:stCondLst>
                                  <p:childTnLst>
                                    <p:set>
                                      <p:cBhvr>
                                        <p:cTn id="100" dur="1" fill="hold">
                                          <p:stCondLst>
                                            <p:cond delay="499"/>
                                          </p:stCondLst>
                                        </p:cTn>
                                        <p:tgtEl>
                                          <p:spTgt spid="249922"/>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2" name="CHIMES.WAV"/>
                                        </p:tgtEl>
                                      </p:cMediaNode>
                                    </p:audio>
                                  </p:subTnLst>
                                </p:cTn>
                              </p:par>
                            </p:childTnLst>
                          </p:cTn>
                        </p:par>
                        <p:par>
                          <p:cTn id="101" fill="hold">
                            <p:stCondLst>
                              <p:cond delay="12500"/>
                            </p:stCondLst>
                            <p:childTnLst>
                              <p:par>
                                <p:cTn id="102" presetID="11" presetClass="entr" presetSubtype="0" fill="hold" nodeType="afterEffect">
                                  <p:stCondLst>
                                    <p:cond delay="0"/>
                                  </p:stCondLst>
                                  <p:childTnLst>
                                    <p:set>
                                      <p:cBhvr>
                                        <p:cTn id="103" dur="1000">
                                          <p:stCondLst>
                                            <p:cond delay="0"/>
                                          </p:stCondLst>
                                        </p:cTn>
                                        <p:tgtEl>
                                          <p:spTgt spid="249884"/>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2" name="CHIMES.WAV"/>
                                        </p:tgtEl>
                                      </p:cMediaNode>
                                    </p:audio>
                                  </p:subTnLst>
                                </p:cTn>
                              </p:par>
                            </p:childTnLst>
                          </p:cTn>
                        </p:par>
                        <p:par>
                          <p:cTn id="104" fill="hold">
                            <p:stCondLst>
                              <p:cond delay="13500"/>
                            </p:stCondLst>
                            <p:childTnLst>
                              <p:par>
                                <p:cTn id="105" presetID="11" presetClass="entr" presetSubtype="0" fill="hold" nodeType="afterEffect">
                                  <p:stCondLst>
                                    <p:cond delay="200"/>
                                  </p:stCondLst>
                                  <p:childTnLst>
                                    <p:set>
                                      <p:cBhvr>
                                        <p:cTn id="106" dur="1000">
                                          <p:stCondLst>
                                            <p:cond delay="0"/>
                                          </p:stCondLst>
                                        </p:cTn>
                                        <p:tgtEl>
                                          <p:spTgt spid="249885"/>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2" name="CHIMES.WAV"/>
                                        </p:tgtEl>
                                      </p:cMediaNode>
                                    </p:audio>
                                  </p:subTnLst>
                                </p:cTn>
                              </p:par>
                            </p:childTnLst>
                          </p:cTn>
                        </p:par>
                        <p:par>
                          <p:cTn id="107" fill="hold">
                            <p:stCondLst>
                              <p:cond delay="14700"/>
                            </p:stCondLst>
                            <p:childTnLst>
                              <p:par>
                                <p:cTn id="108" presetID="11" presetClass="entr" presetSubtype="0" fill="hold" nodeType="afterEffect">
                                  <p:stCondLst>
                                    <p:cond delay="200"/>
                                  </p:stCondLst>
                                  <p:childTnLst>
                                    <p:set>
                                      <p:cBhvr>
                                        <p:cTn id="109" dur="1000">
                                          <p:stCondLst>
                                            <p:cond delay="0"/>
                                          </p:stCondLst>
                                        </p:cTn>
                                        <p:tgtEl>
                                          <p:spTgt spid="249886"/>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2" name="CHIMES.WAV"/>
                                        </p:tgtEl>
                                      </p:cMediaNode>
                                    </p:audio>
                                  </p:subTnLst>
                                </p:cTn>
                              </p:par>
                            </p:childTnLst>
                          </p:cTn>
                        </p:par>
                        <p:par>
                          <p:cTn id="110" fill="hold">
                            <p:stCondLst>
                              <p:cond delay="15900"/>
                            </p:stCondLst>
                            <p:childTnLst>
                              <p:par>
                                <p:cTn id="111" presetID="11" presetClass="entr" presetSubtype="0" fill="hold" nodeType="afterEffect">
                                  <p:stCondLst>
                                    <p:cond delay="200"/>
                                  </p:stCondLst>
                                  <p:childTnLst>
                                    <p:set>
                                      <p:cBhvr>
                                        <p:cTn id="112" dur="1000">
                                          <p:stCondLst>
                                            <p:cond delay="0"/>
                                          </p:stCondLst>
                                        </p:cTn>
                                        <p:tgtEl>
                                          <p:spTgt spid="249887"/>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2" name="CHIMES.WAV"/>
                                        </p:tgtEl>
                                      </p:cMediaNode>
                                    </p:audio>
                                  </p:subTnLst>
                                </p:cTn>
                              </p:par>
                            </p:childTnLst>
                          </p:cTn>
                        </p:par>
                        <p:par>
                          <p:cTn id="113" fill="hold">
                            <p:stCondLst>
                              <p:cond delay="17100"/>
                            </p:stCondLst>
                            <p:childTnLst>
                              <p:par>
                                <p:cTn id="114" presetID="11" presetClass="entr" presetSubtype="0" fill="hold" nodeType="afterEffect">
                                  <p:stCondLst>
                                    <p:cond delay="200"/>
                                  </p:stCondLst>
                                  <p:childTnLst>
                                    <p:set>
                                      <p:cBhvr>
                                        <p:cTn id="115" dur="500">
                                          <p:stCondLst>
                                            <p:cond delay="0"/>
                                          </p:stCondLst>
                                        </p:cTn>
                                        <p:tgtEl>
                                          <p:spTgt spid="249896"/>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2" name="CHIMES.WAV"/>
                                        </p:tgtEl>
                                      </p:cMediaNode>
                                    </p:audio>
                                  </p:subTnLst>
                                </p:cTn>
                              </p:par>
                            </p:childTnLst>
                          </p:cTn>
                        </p:par>
                        <p:par>
                          <p:cTn id="116" fill="hold">
                            <p:stCondLst>
                              <p:cond delay="17800"/>
                            </p:stCondLst>
                            <p:childTnLst>
                              <p:par>
                                <p:cTn id="117" presetID="11" presetClass="entr" presetSubtype="0" fill="hold" nodeType="afterEffect">
                                  <p:stCondLst>
                                    <p:cond delay="200"/>
                                  </p:stCondLst>
                                  <p:childTnLst>
                                    <p:set>
                                      <p:cBhvr>
                                        <p:cTn id="118" dur="500">
                                          <p:stCondLst>
                                            <p:cond delay="0"/>
                                          </p:stCondLst>
                                        </p:cTn>
                                        <p:tgtEl>
                                          <p:spTgt spid="249897"/>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2" name="CHIMES.WAV"/>
                                        </p:tgtEl>
                                      </p:cMediaNode>
                                    </p:audio>
                                  </p:subTnLst>
                                </p:cTn>
                              </p:par>
                            </p:childTnLst>
                          </p:cTn>
                        </p:par>
                        <p:par>
                          <p:cTn id="119" fill="hold">
                            <p:stCondLst>
                              <p:cond delay="18500"/>
                            </p:stCondLst>
                            <p:childTnLst>
                              <p:par>
                                <p:cTn id="120" presetID="1" presetClass="entr" presetSubtype="0" fill="hold" grpId="0" nodeType="afterEffect">
                                  <p:stCondLst>
                                    <p:cond delay="200"/>
                                  </p:stCondLst>
                                  <p:childTnLst>
                                    <p:set>
                                      <p:cBhvr>
                                        <p:cTn id="121" dur="1" fill="hold">
                                          <p:stCondLst>
                                            <p:cond delay="499"/>
                                          </p:stCondLst>
                                        </p:cTn>
                                        <p:tgtEl>
                                          <p:spTgt spid="249888"/>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2" name="CHIMES.WAV"/>
                                        </p:tgtEl>
                                      </p:cMediaNode>
                                    </p:audio>
                                  </p:subTnLst>
                                </p:cTn>
                              </p:par>
                            </p:childTnLst>
                          </p:cTn>
                        </p:par>
                        <p:par>
                          <p:cTn id="122" fill="hold">
                            <p:stCondLst>
                              <p:cond delay="19200"/>
                            </p:stCondLst>
                            <p:childTnLst>
                              <p:par>
                                <p:cTn id="123" presetID="7" presetClass="entr" presetSubtype="1" fill="hold" nodeType="afterEffect">
                                  <p:stCondLst>
                                    <p:cond delay="2000"/>
                                  </p:stCondLst>
                                  <p:childTnLst>
                                    <p:set>
                                      <p:cBhvr>
                                        <p:cTn id="124" dur="1" fill="hold">
                                          <p:stCondLst>
                                            <p:cond delay="0"/>
                                          </p:stCondLst>
                                        </p:cTn>
                                        <p:tgtEl>
                                          <p:spTgt spid="249929"/>
                                        </p:tgtEl>
                                        <p:attrNameLst>
                                          <p:attrName>style.visibility</p:attrName>
                                        </p:attrNameLst>
                                      </p:cBhvr>
                                      <p:to>
                                        <p:strVal val="visible"/>
                                      </p:to>
                                    </p:set>
                                    <p:anim calcmode="lin" valueType="num">
                                      <p:cBhvr additive="base">
                                        <p:cTn id="125" dur="5000" fill="hold"/>
                                        <p:tgtEl>
                                          <p:spTgt spid="249929"/>
                                        </p:tgtEl>
                                        <p:attrNameLst>
                                          <p:attrName>ppt_x</p:attrName>
                                        </p:attrNameLst>
                                      </p:cBhvr>
                                      <p:tavLst>
                                        <p:tav tm="0">
                                          <p:val>
                                            <p:strVal val="#ppt_x"/>
                                          </p:val>
                                        </p:tav>
                                        <p:tav tm="100000">
                                          <p:val>
                                            <p:strVal val="#ppt_x"/>
                                          </p:val>
                                        </p:tav>
                                      </p:tavLst>
                                    </p:anim>
                                    <p:anim calcmode="lin" valueType="num">
                                      <p:cBhvr additive="base">
                                        <p:cTn id="126" dur="5000" fill="hold"/>
                                        <p:tgtEl>
                                          <p:spTgt spid="24992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2" name="CHIMES.WAV"/>
                                        </p:tgtEl>
                                      </p:cMediaNode>
                                    </p:audio>
                                  </p:subTnLst>
                                </p:cTn>
                              </p:par>
                            </p:childTnLst>
                          </p:cTn>
                        </p:par>
                        <p:par>
                          <p:cTn id="127" fill="hold">
                            <p:stCondLst>
                              <p:cond delay="26200"/>
                            </p:stCondLst>
                            <p:childTnLst>
                              <p:par>
                                <p:cTn id="128" presetID="15" presetClass="entr" presetSubtype="0" fill="hold" nodeType="afterEffect">
                                  <p:stCondLst>
                                    <p:cond delay="1000"/>
                                  </p:stCondLst>
                                  <p:childTnLst>
                                    <p:set>
                                      <p:cBhvr>
                                        <p:cTn id="129" dur="1" fill="hold">
                                          <p:stCondLst>
                                            <p:cond delay="0"/>
                                          </p:stCondLst>
                                        </p:cTn>
                                        <p:tgtEl>
                                          <p:spTgt spid="249923"/>
                                        </p:tgtEl>
                                        <p:attrNameLst>
                                          <p:attrName>style.visibility</p:attrName>
                                        </p:attrNameLst>
                                      </p:cBhvr>
                                      <p:to>
                                        <p:strVal val="visible"/>
                                      </p:to>
                                    </p:set>
                                    <p:anim calcmode="lin" valueType="num">
                                      <p:cBhvr>
                                        <p:cTn id="130" dur="1000" fill="hold"/>
                                        <p:tgtEl>
                                          <p:spTgt spid="249923"/>
                                        </p:tgtEl>
                                        <p:attrNameLst>
                                          <p:attrName>ppt_w</p:attrName>
                                        </p:attrNameLst>
                                      </p:cBhvr>
                                      <p:tavLst>
                                        <p:tav tm="0">
                                          <p:val>
                                            <p:fltVal val="0.000000"/>
                                          </p:val>
                                        </p:tav>
                                        <p:tav tm="100000">
                                          <p:val>
                                            <p:strVal val="#ppt_w"/>
                                          </p:val>
                                        </p:tav>
                                      </p:tavLst>
                                    </p:anim>
                                    <p:anim calcmode="lin" valueType="num">
                                      <p:cBhvr>
                                        <p:cTn id="131" dur="1000" fill="hold"/>
                                        <p:tgtEl>
                                          <p:spTgt spid="249923"/>
                                        </p:tgtEl>
                                        <p:attrNameLst>
                                          <p:attrName>ppt_h</p:attrName>
                                        </p:attrNameLst>
                                      </p:cBhvr>
                                      <p:tavLst>
                                        <p:tav tm="0">
                                          <p:val>
                                            <p:fltVal val="0.000000"/>
                                          </p:val>
                                        </p:tav>
                                        <p:tav tm="100000">
                                          <p:val>
                                            <p:strVal val="#ppt_h"/>
                                          </p:val>
                                        </p:tav>
                                      </p:tavLst>
                                    </p:anim>
                                    <p:anim calcmode="lin" valueType="num">
                                      <p:cBhvr>
                                        <p:cTn id="132" dur="1000" fill="hold"/>
                                        <p:tgtEl>
                                          <p:spTgt spid="249923"/>
                                        </p:tgtEl>
                                        <p:attrNameLst>
                                          <p:attrName>ppt_x</p:attrName>
                                        </p:attrNameLst>
                                      </p:cBhvr>
                                      <p:tavLst>
                                        <p:tav tm="0" fmla="#ppt_x+(cos(-2*pi*(1-$))*-#ppt_x-sin(-2*pi*(1-$))*(1-#ppt_y))*(1-$)">
                                          <p:val>
                                            <p:fltVal val="0.000000"/>
                                          </p:val>
                                        </p:tav>
                                        <p:tav tm="100000">
                                          <p:val>
                                            <p:fltVal val="1.000000"/>
                                          </p:val>
                                        </p:tav>
                                      </p:tavLst>
                                    </p:anim>
                                    <p:anim calcmode="lin" valueType="num">
                                      <p:cBhvr>
                                        <p:cTn id="133" dur="1000" fill="hold"/>
                                        <p:tgtEl>
                                          <p:spTgt spid="249923"/>
                                        </p:tgtEl>
                                        <p:attrNameLst>
                                          <p:attrName>ppt_y</p:attrName>
                                        </p:attrNameLst>
                                      </p:cBhvr>
                                      <p:tavLst>
                                        <p:tav tm="0" fmla="#ppt_y+(sin(-2*pi*(1-$))*-#ppt_x+cos(-2*pi*(1-$))*(1-#ppt_y))*(1-$)">
                                          <p:val>
                                            <p:fltVal val="0.000000"/>
                                          </p:val>
                                        </p:tav>
                                        <p:tav tm="100000">
                                          <p:val>
                                            <p:fltVal val="1.000000"/>
                                          </p:val>
                                        </p:tav>
                                      </p:tavLst>
                                    </p:anim>
                                  </p:childTnLst>
                                  <p:subTnLst>
                                    <p:audio>
                                      <p:cMediaNode>
                                        <p:cTn display="0" masterRel="sameClick">
                                          <p:stCondLst>
                                            <p:cond evt="begin" delay="0">
                                              <p:tn val="128"/>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9" grpId="0"/>
      <p:bldP spid="24988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grpSp>
        <p:nvGrpSpPr>
          <p:cNvPr id="250882" name="组合 250881"/>
          <p:cNvGrpSpPr/>
          <p:nvPr/>
        </p:nvGrpSpPr>
        <p:grpSpPr>
          <a:xfrm>
            <a:off x="487680" y="1036709"/>
            <a:ext cx="3324225" cy="672445"/>
            <a:chOff x="912" y="-274"/>
            <a:chExt cx="3744" cy="1645"/>
          </a:xfrm>
        </p:grpSpPr>
        <p:sp>
          <p:nvSpPr>
            <p:cNvPr id="250883" name="矩形 250882"/>
            <p:cNvSpPr/>
            <p:nvPr/>
          </p:nvSpPr>
          <p:spPr>
            <a:xfrm>
              <a:off x="912" y="0"/>
              <a:ext cx="3744" cy="960"/>
            </a:xfrm>
            <a:prstGeom prst="rect">
              <a:avLst/>
            </a:prstGeom>
            <a:solidFill>
              <a:srgbClr val="FFFF66"/>
            </a:solidFill>
            <a:ln w="9525">
              <a:noFill/>
            </a:ln>
          </p:spPr>
          <p:txBody>
            <a:bodyPr/>
            <a:p>
              <a:endParaRPr lang="zh-CN" altLang="en-US"/>
            </a:p>
          </p:txBody>
        </p:sp>
        <p:sp>
          <p:nvSpPr>
            <p:cNvPr id="250884" name="文本框 250883"/>
            <p:cNvSpPr txBox="1"/>
            <p:nvPr/>
          </p:nvSpPr>
          <p:spPr>
            <a:xfrm>
              <a:off x="912" y="-274"/>
              <a:ext cx="3744" cy="1645"/>
            </a:xfrm>
            <a:prstGeom prst="rect">
              <a:avLst/>
            </a:prstGeom>
            <a:solidFill>
              <a:srgbClr val="FFFF66"/>
            </a:solidFill>
            <a:ln w="9525">
              <a:noFill/>
            </a:ln>
          </p:spPr>
          <p:txBody>
            <a:bodyPr lIns="92075" tIns="46038" rIns="92075" bIns="46038" anchor="ctr">
              <a:spAutoFit/>
            </a:bodyPr>
            <a:p>
              <a:pPr eaLnBrk="1" hangingPunct="1">
                <a:lnSpc>
                  <a:spcPct val="70000"/>
                </a:lnSpc>
                <a:buClr>
                  <a:schemeClr val="tx2"/>
                </a:buClr>
              </a:pPr>
              <a:r>
                <a:rPr lang="zh-CN" altLang="en-US" sz="5400" dirty="0">
                  <a:solidFill>
                    <a:srgbClr val="FF0000"/>
                  </a:solidFill>
                  <a:latin typeface="Times New Roman" panose="02020603050405020304" charset="0"/>
                </a:rPr>
                <a:t>稳定性</a:t>
              </a:r>
              <a:endParaRPr lang="en-US" altLang="zh-CN" sz="4400" b="0">
                <a:solidFill>
                  <a:srgbClr val="FF0000"/>
                </a:solidFill>
                <a:latin typeface="Times New Roman" panose="02020603050405020304" charset="0"/>
              </a:endParaRPr>
            </a:p>
          </p:txBody>
        </p:sp>
      </p:grpSp>
      <p:sp>
        <p:nvSpPr>
          <p:cNvPr id="250885" name="直接连接符 250884"/>
          <p:cNvSpPr/>
          <p:nvPr/>
        </p:nvSpPr>
        <p:spPr>
          <a:xfrm>
            <a:off x="6400800" y="2676525"/>
            <a:ext cx="0" cy="584200"/>
          </a:xfrm>
          <a:prstGeom prst="line">
            <a:avLst/>
          </a:prstGeom>
          <a:ln w="76200" cap="flat" cmpd="sng">
            <a:solidFill>
              <a:srgbClr val="FF0000"/>
            </a:solidFill>
            <a:prstDash val="solid"/>
            <a:headEnd type="none" w="med" len="med"/>
            <a:tailEnd type="triangle" w="med" len="med"/>
          </a:ln>
        </p:spPr>
      </p:sp>
      <p:grpSp>
        <p:nvGrpSpPr>
          <p:cNvPr id="250886" name="组合 250885"/>
          <p:cNvGrpSpPr/>
          <p:nvPr/>
        </p:nvGrpSpPr>
        <p:grpSpPr>
          <a:xfrm>
            <a:off x="5715000" y="2936875"/>
            <a:ext cx="1371600" cy="3702050"/>
            <a:chOff x="3552" y="1988"/>
            <a:chExt cx="864" cy="2332"/>
          </a:xfrm>
        </p:grpSpPr>
        <p:sp>
          <p:nvSpPr>
            <p:cNvPr id="250887" name="矩形 250886"/>
            <p:cNvSpPr/>
            <p:nvPr/>
          </p:nvSpPr>
          <p:spPr>
            <a:xfrm>
              <a:off x="3984" y="2561"/>
              <a:ext cx="48" cy="1268"/>
            </a:xfrm>
            <a:prstGeom prst="rect">
              <a:avLst/>
            </a:prstGeom>
            <a:solidFill>
              <a:srgbClr val="3333FF"/>
            </a:solidFill>
            <a:ln w="9525" cap="flat" cmpd="sng">
              <a:solidFill>
                <a:schemeClr val="tx1"/>
              </a:solidFill>
              <a:prstDash val="solid"/>
              <a:miter/>
              <a:headEnd type="none" w="med" len="med"/>
              <a:tailEnd type="none" w="med" len="med"/>
            </a:ln>
          </p:spPr>
          <p:txBody>
            <a:bodyPr/>
            <a:p>
              <a:endParaRPr lang="zh-CN" altLang="en-US"/>
            </a:p>
          </p:txBody>
        </p:sp>
        <p:sp>
          <p:nvSpPr>
            <p:cNvPr id="250888" name="流程图: 摘录 250887"/>
            <p:cNvSpPr/>
            <p:nvPr/>
          </p:nvSpPr>
          <p:spPr>
            <a:xfrm>
              <a:off x="3840" y="3952"/>
              <a:ext cx="336" cy="286"/>
            </a:xfrm>
            <a:prstGeom prst="flowChartExtract">
              <a:avLst/>
            </a:prstGeom>
            <a:noFill/>
            <a:ln w="9525" cap="flat" cmpd="sng">
              <a:solidFill>
                <a:schemeClr val="tx1"/>
              </a:solidFill>
              <a:prstDash val="solid"/>
              <a:miter/>
              <a:headEnd type="none" w="med" len="med"/>
              <a:tailEnd type="none" w="med" len="med"/>
            </a:ln>
          </p:spPr>
          <p:txBody>
            <a:bodyPr/>
            <a:p>
              <a:endParaRPr lang="zh-CN" altLang="en-US"/>
            </a:p>
          </p:txBody>
        </p:sp>
        <p:sp>
          <p:nvSpPr>
            <p:cNvPr id="250889" name="椭圆 250888"/>
            <p:cNvSpPr/>
            <p:nvPr/>
          </p:nvSpPr>
          <p:spPr>
            <a:xfrm>
              <a:off x="3936" y="2438"/>
              <a:ext cx="144" cy="123"/>
            </a:xfrm>
            <a:prstGeom prst="ellipse">
              <a:avLst/>
            </a:prstGeom>
            <a:noFill/>
            <a:ln w="9525" cap="flat" cmpd="sng">
              <a:solidFill>
                <a:schemeClr val="tx1"/>
              </a:solidFill>
              <a:prstDash val="solid"/>
              <a:headEnd type="none" w="med" len="med"/>
              <a:tailEnd type="none" w="med" len="med"/>
            </a:ln>
          </p:spPr>
          <p:txBody>
            <a:bodyPr/>
            <a:p>
              <a:endParaRPr lang="zh-CN" altLang="en-US"/>
            </a:p>
          </p:txBody>
        </p:sp>
        <p:sp>
          <p:nvSpPr>
            <p:cNvPr id="250890" name="椭圆 250889"/>
            <p:cNvSpPr/>
            <p:nvPr/>
          </p:nvSpPr>
          <p:spPr>
            <a:xfrm>
              <a:off x="3936" y="3829"/>
              <a:ext cx="144" cy="123"/>
            </a:xfrm>
            <a:prstGeom prst="ellipse">
              <a:avLst/>
            </a:prstGeom>
            <a:noFill/>
            <a:ln w="9525" cap="flat" cmpd="sng">
              <a:solidFill>
                <a:schemeClr val="tx1"/>
              </a:solidFill>
              <a:prstDash val="solid"/>
              <a:headEnd type="none" w="med" len="med"/>
              <a:tailEnd type="none" w="med" len="med"/>
            </a:ln>
          </p:spPr>
          <p:txBody>
            <a:bodyPr/>
            <a:p>
              <a:endParaRPr lang="zh-CN" altLang="en-US"/>
            </a:p>
          </p:txBody>
        </p:sp>
        <p:sp>
          <p:nvSpPr>
            <p:cNvPr id="250891" name="矩形 250890"/>
            <p:cNvSpPr/>
            <p:nvPr/>
          </p:nvSpPr>
          <p:spPr>
            <a:xfrm>
              <a:off x="3888" y="2192"/>
              <a:ext cx="240" cy="205"/>
            </a:xfrm>
            <a:prstGeom prst="rect">
              <a:avLst/>
            </a:prstGeom>
            <a:solidFill>
              <a:schemeClr val="tx2"/>
            </a:solidFill>
            <a:ln w="9525" cap="flat" cmpd="sng">
              <a:solidFill>
                <a:schemeClr val="tx1"/>
              </a:solidFill>
              <a:prstDash val="solid"/>
              <a:miter/>
              <a:headEnd type="none" w="med" len="med"/>
              <a:tailEnd type="none" w="med" len="med"/>
            </a:ln>
          </p:spPr>
          <p:txBody>
            <a:bodyPr/>
            <a:p>
              <a:endParaRPr lang="zh-CN" altLang="en-US"/>
            </a:p>
          </p:txBody>
        </p:sp>
        <p:sp>
          <p:nvSpPr>
            <p:cNvPr id="250892" name="直接连接符 250891"/>
            <p:cNvSpPr/>
            <p:nvPr/>
          </p:nvSpPr>
          <p:spPr>
            <a:xfrm rot="5400000" flipH="1">
              <a:off x="3472" y="2356"/>
              <a:ext cx="736" cy="0"/>
            </a:xfrm>
            <a:prstGeom prst="line">
              <a:avLst/>
            </a:prstGeom>
            <a:ln w="57150" cap="flat" cmpd="sng">
              <a:solidFill>
                <a:schemeClr val="tx1"/>
              </a:solidFill>
              <a:prstDash val="solid"/>
              <a:headEnd type="none" w="med" len="med"/>
              <a:tailEnd type="none" w="med" len="med"/>
            </a:ln>
          </p:spPr>
        </p:sp>
        <p:grpSp>
          <p:nvGrpSpPr>
            <p:cNvPr id="250893" name="组合 250892"/>
            <p:cNvGrpSpPr/>
            <p:nvPr/>
          </p:nvGrpSpPr>
          <p:grpSpPr>
            <a:xfrm rot="5400000" flipH="1">
              <a:off x="3396" y="2328"/>
              <a:ext cx="695" cy="96"/>
              <a:chOff x="1344" y="3984"/>
              <a:chExt cx="816" cy="96"/>
            </a:xfrm>
          </p:grpSpPr>
          <p:grpSp>
            <p:nvGrpSpPr>
              <p:cNvPr id="250894" name="组合 250893"/>
              <p:cNvGrpSpPr/>
              <p:nvPr/>
            </p:nvGrpSpPr>
            <p:grpSpPr>
              <a:xfrm>
                <a:off x="1776" y="3984"/>
                <a:ext cx="384" cy="96"/>
                <a:chOff x="720" y="2736"/>
                <a:chExt cx="384" cy="96"/>
              </a:xfrm>
            </p:grpSpPr>
            <p:grpSp>
              <p:nvGrpSpPr>
                <p:cNvPr id="250895" name="组合 250894"/>
                <p:cNvGrpSpPr/>
                <p:nvPr/>
              </p:nvGrpSpPr>
              <p:grpSpPr>
                <a:xfrm>
                  <a:off x="720" y="2736"/>
                  <a:ext cx="240" cy="96"/>
                  <a:chOff x="720" y="2736"/>
                  <a:chExt cx="240" cy="96"/>
                </a:xfrm>
              </p:grpSpPr>
              <p:sp>
                <p:nvSpPr>
                  <p:cNvPr id="250896" name="直接连接符 250895"/>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897" name="直接连接符 250896"/>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0898" name="组合 250897"/>
                <p:cNvGrpSpPr/>
                <p:nvPr/>
              </p:nvGrpSpPr>
              <p:grpSpPr>
                <a:xfrm>
                  <a:off x="864" y="2736"/>
                  <a:ext cx="240" cy="96"/>
                  <a:chOff x="720" y="2736"/>
                  <a:chExt cx="240" cy="96"/>
                </a:xfrm>
              </p:grpSpPr>
              <p:sp>
                <p:nvSpPr>
                  <p:cNvPr id="250899" name="直接连接符 250898"/>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00" name="直接连接符 250899"/>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0901" name="组合 250900"/>
              <p:cNvGrpSpPr/>
              <p:nvPr/>
            </p:nvGrpSpPr>
            <p:grpSpPr>
              <a:xfrm>
                <a:off x="1344" y="3984"/>
                <a:ext cx="384" cy="96"/>
                <a:chOff x="720" y="2736"/>
                <a:chExt cx="384" cy="96"/>
              </a:xfrm>
            </p:grpSpPr>
            <p:grpSp>
              <p:nvGrpSpPr>
                <p:cNvPr id="250902" name="组合 250901"/>
                <p:cNvGrpSpPr/>
                <p:nvPr/>
              </p:nvGrpSpPr>
              <p:grpSpPr>
                <a:xfrm>
                  <a:off x="720" y="2736"/>
                  <a:ext cx="240" cy="96"/>
                  <a:chOff x="720" y="2736"/>
                  <a:chExt cx="240" cy="96"/>
                </a:xfrm>
              </p:grpSpPr>
              <p:sp>
                <p:nvSpPr>
                  <p:cNvPr id="250903" name="直接连接符 250902"/>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04" name="直接连接符 250903"/>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0905" name="组合 250904"/>
                <p:cNvGrpSpPr/>
                <p:nvPr/>
              </p:nvGrpSpPr>
              <p:grpSpPr>
                <a:xfrm>
                  <a:off x="864" y="2736"/>
                  <a:ext cx="240" cy="96"/>
                  <a:chOff x="720" y="2736"/>
                  <a:chExt cx="240" cy="96"/>
                </a:xfrm>
              </p:grpSpPr>
              <p:sp>
                <p:nvSpPr>
                  <p:cNvPr id="250906" name="直接连接符 250905"/>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07" name="直接连接符 250906"/>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0908" name="组合 250907"/>
              <p:cNvGrpSpPr/>
              <p:nvPr/>
            </p:nvGrpSpPr>
            <p:grpSpPr>
              <a:xfrm>
                <a:off x="1632" y="3984"/>
                <a:ext cx="384" cy="96"/>
                <a:chOff x="720" y="2736"/>
                <a:chExt cx="384" cy="96"/>
              </a:xfrm>
            </p:grpSpPr>
            <p:grpSp>
              <p:nvGrpSpPr>
                <p:cNvPr id="250909" name="组合 250908"/>
                <p:cNvGrpSpPr/>
                <p:nvPr/>
              </p:nvGrpSpPr>
              <p:grpSpPr>
                <a:xfrm>
                  <a:off x="720" y="2736"/>
                  <a:ext cx="240" cy="96"/>
                  <a:chOff x="720" y="2736"/>
                  <a:chExt cx="240" cy="96"/>
                </a:xfrm>
              </p:grpSpPr>
              <p:sp>
                <p:nvSpPr>
                  <p:cNvPr id="250910" name="直接连接符 250909"/>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11" name="直接连接符 250910"/>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0912" name="组合 250911"/>
                <p:cNvGrpSpPr/>
                <p:nvPr/>
              </p:nvGrpSpPr>
              <p:grpSpPr>
                <a:xfrm>
                  <a:off x="864" y="2736"/>
                  <a:ext cx="240" cy="96"/>
                  <a:chOff x="720" y="2736"/>
                  <a:chExt cx="240" cy="96"/>
                </a:xfrm>
              </p:grpSpPr>
              <p:sp>
                <p:nvSpPr>
                  <p:cNvPr id="250913" name="直接连接符 250912"/>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14" name="直接连接符 250913"/>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nvGrpSpPr>
            <p:cNvPr id="250915" name="组合 250914"/>
            <p:cNvGrpSpPr/>
            <p:nvPr/>
          </p:nvGrpSpPr>
          <p:grpSpPr>
            <a:xfrm rot="-5400000">
              <a:off x="3943" y="3847"/>
              <a:ext cx="82" cy="864"/>
              <a:chOff x="4416" y="2880"/>
              <a:chExt cx="96" cy="864"/>
            </a:xfrm>
          </p:grpSpPr>
          <p:sp>
            <p:nvSpPr>
              <p:cNvPr id="250916" name="直接连接符 250915"/>
              <p:cNvSpPr/>
              <p:nvPr/>
            </p:nvSpPr>
            <p:spPr>
              <a:xfrm rot="-5400000">
                <a:off x="4080" y="3312"/>
                <a:ext cx="864" cy="0"/>
              </a:xfrm>
              <a:prstGeom prst="line">
                <a:avLst/>
              </a:prstGeom>
              <a:ln w="57150" cap="flat" cmpd="sng">
                <a:solidFill>
                  <a:schemeClr val="tx1"/>
                </a:solidFill>
                <a:prstDash val="solid"/>
                <a:headEnd type="none" w="med" len="med"/>
                <a:tailEnd type="none" w="med" len="med"/>
              </a:ln>
            </p:spPr>
          </p:sp>
          <p:grpSp>
            <p:nvGrpSpPr>
              <p:cNvPr id="250917" name="组合 250916"/>
              <p:cNvGrpSpPr/>
              <p:nvPr/>
            </p:nvGrpSpPr>
            <p:grpSpPr>
              <a:xfrm rot="-5400000">
                <a:off x="4056" y="3288"/>
                <a:ext cx="816" cy="96"/>
                <a:chOff x="1344" y="3984"/>
                <a:chExt cx="816" cy="96"/>
              </a:xfrm>
            </p:grpSpPr>
            <p:grpSp>
              <p:nvGrpSpPr>
                <p:cNvPr id="250918" name="组合 250917"/>
                <p:cNvGrpSpPr/>
                <p:nvPr/>
              </p:nvGrpSpPr>
              <p:grpSpPr>
                <a:xfrm>
                  <a:off x="1776" y="3984"/>
                  <a:ext cx="384" cy="96"/>
                  <a:chOff x="720" y="2736"/>
                  <a:chExt cx="384" cy="96"/>
                </a:xfrm>
              </p:grpSpPr>
              <p:grpSp>
                <p:nvGrpSpPr>
                  <p:cNvPr id="250919" name="组合 250918"/>
                  <p:cNvGrpSpPr/>
                  <p:nvPr/>
                </p:nvGrpSpPr>
                <p:grpSpPr>
                  <a:xfrm>
                    <a:off x="720" y="2736"/>
                    <a:ext cx="240" cy="96"/>
                    <a:chOff x="720" y="2736"/>
                    <a:chExt cx="240" cy="96"/>
                  </a:xfrm>
                </p:grpSpPr>
                <p:sp>
                  <p:nvSpPr>
                    <p:cNvPr id="250920" name="直接连接符 250919"/>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21" name="直接连接符 250920"/>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0922" name="组合 250921"/>
                  <p:cNvGrpSpPr/>
                  <p:nvPr/>
                </p:nvGrpSpPr>
                <p:grpSpPr>
                  <a:xfrm>
                    <a:off x="864" y="2736"/>
                    <a:ext cx="240" cy="96"/>
                    <a:chOff x="720" y="2736"/>
                    <a:chExt cx="240" cy="96"/>
                  </a:xfrm>
                </p:grpSpPr>
                <p:sp>
                  <p:nvSpPr>
                    <p:cNvPr id="250923" name="直接连接符 250922"/>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24" name="直接连接符 250923"/>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0925" name="组合 250924"/>
                <p:cNvGrpSpPr/>
                <p:nvPr/>
              </p:nvGrpSpPr>
              <p:grpSpPr>
                <a:xfrm>
                  <a:off x="1344" y="3984"/>
                  <a:ext cx="384" cy="96"/>
                  <a:chOff x="720" y="2736"/>
                  <a:chExt cx="384" cy="96"/>
                </a:xfrm>
              </p:grpSpPr>
              <p:grpSp>
                <p:nvGrpSpPr>
                  <p:cNvPr id="250926" name="组合 250925"/>
                  <p:cNvGrpSpPr/>
                  <p:nvPr/>
                </p:nvGrpSpPr>
                <p:grpSpPr>
                  <a:xfrm>
                    <a:off x="720" y="2736"/>
                    <a:ext cx="240" cy="96"/>
                    <a:chOff x="720" y="2736"/>
                    <a:chExt cx="240" cy="96"/>
                  </a:xfrm>
                </p:grpSpPr>
                <p:sp>
                  <p:nvSpPr>
                    <p:cNvPr id="250927" name="直接连接符 250926"/>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28" name="直接连接符 250927"/>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0929" name="组合 250928"/>
                  <p:cNvGrpSpPr/>
                  <p:nvPr/>
                </p:nvGrpSpPr>
                <p:grpSpPr>
                  <a:xfrm>
                    <a:off x="864" y="2736"/>
                    <a:ext cx="240" cy="96"/>
                    <a:chOff x="720" y="2736"/>
                    <a:chExt cx="240" cy="96"/>
                  </a:xfrm>
                </p:grpSpPr>
                <p:sp>
                  <p:nvSpPr>
                    <p:cNvPr id="250930" name="直接连接符 250929"/>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31" name="直接连接符 250930"/>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0932" name="组合 250931"/>
                <p:cNvGrpSpPr/>
                <p:nvPr/>
              </p:nvGrpSpPr>
              <p:grpSpPr>
                <a:xfrm>
                  <a:off x="1632" y="3984"/>
                  <a:ext cx="384" cy="96"/>
                  <a:chOff x="720" y="2736"/>
                  <a:chExt cx="384" cy="96"/>
                </a:xfrm>
              </p:grpSpPr>
              <p:grpSp>
                <p:nvGrpSpPr>
                  <p:cNvPr id="250933" name="组合 250932"/>
                  <p:cNvGrpSpPr/>
                  <p:nvPr/>
                </p:nvGrpSpPr>
                <p:grpSpPr>
                  <a:xfrm>
                    <a:off x="720" y="2736"/>
                    <a:ext cx="240" cy="96"/>
                    <a:chOff x="720" y="2736"/>
                    <a:chExt cx="240" cy="96"/>
                  </a:xfrm>
                </p:grpSpPr>
                <p:sp>
                  <p:nvSpPr>
                    <p:cNvPr id="250934" name="直接连接符 250933"/>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35" name="直接连接符 250934"/>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0936" name="组合 250935"/>
                  <p:cNvGrpSpPr/>
                  <p:nvPr/>
                </p:nvGrpSpPr>
                <p:grpSpPr>
                  <a:xfrm>
                    <a:off x="864" y="2736"/>
                    <a:ext cx="240" cy="96"/>
                    <a:chOff x="720" y="2736"/>
                    <a:chExt cx="240" cy="96"/>
                  </a:xfrm>
                </p:grpSpPr>
                <p:sp>
                  <p:nvSpPr>
                    <p:cNvPr id="250937" name="直接连接符 250936"/>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38" name="直接连接符 250937"/>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grpSp>
          <p:nvGrpSpPr>
            <p:cNvPr id="250939" name="组合 250938"/>
            <p:cNvGrpSpPr/>
            <p:nvPr/>
          </p:nvGrpSpPr>
          <p:grpSpPr>
            <a:xfrm flipH="1" flipV="1">
              <a:off x="4176" y="1988"/>
              <a:ext cx="144" cy="736"/>
              <a:chOff x="672" y="1392"/>
              <a:chExt cx="144" cy="864"/>
            </a:xfrm>
          </p:grpSpPr>
          <p:sp>
            <p:nvSpPr>
              <p:cNvPr id="250940" name="直接连接符 250939"/>
              <p:cNvSpPr/>
              <p:nvPr/>
            </p:nvSpPr>
            <p:spPr>
              <a:xfrm rot="-16200000" flipH="1">
                <a:off x="384" y="1824"/>
                <a:ext cx="864" cy="0"/>
              </a:xfrm>
              <a:prstGeom prst="line">
                <a:avLst/>
              </a:prstGeom>
              <a:ln w="57150" cap="flat" cmpd="sng">
                <a:solidFill>
                  <a:schemeClr val="tx1"/>
                </a:solidFill>
                <a:prstDash val="solid"/>
                <a:headEnd type="none" w="med" len="med"/>
                <a:tailEnd type="none" w="med" len="med"/>
              </a:ln>
            </p:spPr>
          </p:sp>
          <p:grpSp>
            <p:nvGrpSpPr>
              <p:cNvPr id="250941" name="组合 250940"/>
              <p:cNvGrpSpPr/>
              <p:nvPr/>
            </p:nvGrpSpPr>
            <p:grpSpPr>
              <a:xfrm rot="-16200000" flipH="1">
                <a:off x="312" y="1800"/>
                <a:ext cx="816" cy="96"/>
                <a:chOff x="1344" y="3984"/>
                <a:chExt cx="816" cy="96"/>
              </a:xfrm>
            </p:grpSpPr>
            <p:grpSp>
              <p:nvGrpSpPr>
                <p:cNvPr id="250942" name="组合 250941"/>
                <p:cNvGrpSpPr/>
                <p:nvPr/>
              </p:nvGrpSpPr>
              <p:grpSpPr>
                <a:xfrm>
                  <a:off x="1776" y="3984"/>
                  <a:ext cx="384" cy="96"/>
                  <a:chOff x="720" y="2736"/>
                  <a:chExt cx="384" cy="96"/>
                </a:xfrm>
              </p:grpSpPr>
              <p:grpSp>
                <p:nvGrpSpPr>
                  <p:cNvPr id="250943" name="组合 250942"/>
                  <p:cNvGrpSpPr/>
                  <p:nvPr/>
                </p:nvGrpSpPr>
                <p:grpSpPr>
                  <a:xfrm>
                    <a:off x="720" y="2736"/>
                    <a:ext cx="240" cy="96"/>
                    <a:chOff x="720" y="2736"/>
                    <a:chExt cx="240" cy="96"/>
                  </a:xfrm>
                </p:grpSpPr>
                <p:sp>
                  <p:nvSpPr>
                    <p:cNvPr id="250944" name="直接连接符 250943"/>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45" name="直接连接符 250944"/>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0946" name="组合 250945"/>
                  <p:cNvGrpSpPr/>
                  <p:nvPr/>
                </p:nvGrpSpPr>
                <p:grpSpPr>
                  <a:xfrm>
                    <a:off x="864" y="2736"/>
                    <a:ext cx="240" cy="96"/>
                    <a:chOff x="720" y="2736"/>
                    <a:chExt cx="240" cy="96"/>
                  </a:xfrm>
                </p:grpSpPr>
                <p:sp>
                  <p:nvSpPr>
                    <p:cNvPr id="250947" name="直接连接符 250946"/>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48" name="直接连接符 250947"/>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0949" name="组合 250948"/>
                <p:cNvGrpSpPr/>
                <p:nvPr/>
              </p:nvGrpSpPr>
              <p:grpSpPr>
                <a:xfrm>
                  <a:off x="1344" y="3984"/>
                  <a:ext cx="384" cy="96"/>
                  <a:chOff x="720" y="2736"/>
                  <a:chExt cx="384" cy="96"/>
                </a:xfrm>
              </p:grpSpPr>
              <p:grpSp>
                <p:nvGrpSpPr>
                  <p:cNvPr id="250950" name="组合 250949"/>
                  <p:cNvGrpSpPr/>
                  <p:nvPr/>
                </p:nvGrpSpPr>
                <p:grpSpPr>
                  <a:xfrm>
                    <a:off x="720" y="2736"/>
                    <a:ext cx="240" cy="96"/>
                    <a:chOff x="720" y="2736"/>
                    <a:chExt cx="240" cy="96"/>
                  </a:xfrm>
                </p:grpSpPr>
                <p:sp>
                  <p:nvSpPr>
                    <p:cNvPr id="250951" name="直接连接符 250950"/>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52" name="直接连接符 250951"/>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0953" name="组合 250952"/>
                  <p:cNvGrpSpPr/>
                  <p:nvPr/>
                </p:nvGrpSpPr>
                <p:grpSpPr>
                  <a:xfrm>
                    <a:off x="864" y="2736"/>
                    <a:ext cx="240" cy="96"/>
                    <a:chOff x="720" y="2736"/>
                    <a:chExt cx="240" cy="96"/>
                  </a:xfrm>
                </p:grpSpPr>
                <p:sp>
                  <p:nvSpPr>
                    <p:cNvPr id="250954" name="直接连接符 250953"/>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55" name="直接连接符 250954"/>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0956" name="组合 250955"/>
                <p:cNvGrpSpPr/>
                <p:nvPr/>
              </p:nvGrpSpPr>
              <p:grpSpPr>
                <a:xfrm>
                  <a:off x="1632" y="3984"/>
                  <a:ext cx="384" cy="96"/>
                  <a:chOff x="720" y="2736"/>
                  <a:chExt cx="384" cy="96"/>
                </a:xfrm>
              </p:grpSpPr>
              <p:grpSp>
                <p:nvGrpSpPr>
                  <p:cNvPr id="250957" name="组合 250956"/>
                  <p:cNvGrpSpPr/>
                  <p:nvPr/>
                </p:nvGrpSpPr>
                <p:grpSpPr>
                  <a:xfrm>
                    <a:off x="720" y="2736"/>
                    <a:ext cx="240" cy="96"/>
                    <a:chOff x="720" y="2736"/>
                    <a:chExt cx="240" cy="96"/>
                  </a:xfrm>
                </p:grpSpPr>
                <p:sp>
                  <p:nvSpPr>
                    <p:cNvPr id="250958" name="直接连接符 250957"/>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59" name="直接连接符 250958"/>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0960" name="组合 250959"/>
                  <p:cNvGrpSpPr/>
                  <p:nvPr/>
                </p:nvGrpSpPr>
                <p:grpSpPr>
                  <a:xfrm>
                    <a:off x="864" y="2736"/>
                    <a:ext cx="240" cy="96"/>
                    <a:chOff x="720" y="2736"/>
                    <a:chExt cx="240" cy="96"/>
                  </a:xfrm>
                </p:grpSpPr>
                <p:sp>
                  <p:nvSpPr>
                    <p:cNvPr id="250961" name="直接连接符 250960"/>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62" name="直接连接符 250961"/>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grpSp>
      <p:sp>
        <p:nvSpPr>
          <p:cNvPr id="250965" name="文本框 250964"/>
          <p:cNvSpPr txBox="1"/>
          <p:nvPr/>
        </p:nvSpPr>
        <p:spPr>
          <a:xfrm>
            <a:off x="487680" y="1925638"/>
            <a:ext cx="5029200" cy="829945"/>
          </a:xfrm>
          <a:prstGeom prst="rect">
            <a:avLst/>
          </a:prstGeom>
          <a:noFill/>
          <a:ln w="9525">
            <a:noFill/>
          </a:ln>
        </p:spPr>
        <p:txBody>
          <a:bodyPr lIns="92075" tIns="46038" rIns="92075" bIns="46038" anchor="ctr">
            <a:spAutoFit/>
          </a:bodyPr>
          <a:p>
            <a:pPr algn="l" eaLnBrk="1" hangingPunct="1">
              <a:spcBef>
                <a:spcPct val="50000"/>
              </a:spcBef>
              <a:buClr>
                <a:srgbClr val="FF3300"/>
              </a:buClr>
              <a:buChar char="•"/>
            </a:pPr>
            <a:r>
              <a:rPr lang="en-US" altLang="zh-CN" sz="2400" b="0" dirty="0">
                <a:latin typeface="Times New Roman" panose="02020603050405020304" charset="0"/>
              </a:rPr>
              <a:t>   </a:t>
            </a:r>
            <a:r>
              <a:rPr lang="zh-CN" altLang="en-US" sz="2400" dirty="0">
                <a:latin typeface="Times New Roman" panose="02020603050405020304" charset="0"/>
              </a:rPr>
              <a:t>稳定性是指构件保持其原有平衡状态的能力。</a:t>
            </a:r>
            <a:endParaRPr lang="zh-CN" altLang="en-US" sz="2400" dirty="0">
              <a:latin typeface="Times New Roman" panose="02020603050405020304" charset="0"/>
            </a:endParaRPr>
          </a:p>
        </p:txBody>
      </p:sp>
      <p:sp>
        <p:nvSpPr>
          <p:cNvPr id="250968" name="文本框 250967"/>
          <p:cNvSpPr txBox="1"/>
          <p:nvPr/>
        </p:nvSpPr>
        <p:spPr>
          <a:xfrm>
            <a:off x="381000" y="2947353"/>
            <a:ext cx="5029200" cy="1198880"/>
          </a:xfrm>
          <a:prstGeom prst="rect">
            <a:avLst/>
          </a:prstGeom>
          <a:solidFill>
            <a:schemeClr val="tx1"/>
          </a:solidFill>
          <a:ln w="9525">
            <a:noFill/>
          </a:ln>
        </p:spPr>
        <p:txBody>
          <a:bodyPr lIns="92075" tIns="46038" rIns="92075" bIns="46038" anchor="ctr">
            <a:spAutoFit/>
          </a:bodyPr>
          <a:p>
            <a:pPr algn="l" eaLnBrk="1" hangingPunct="1">
              <a:buClr>
                <a:srgbClr val="FF3300"/>
              </a:buClr>
              <a:buChar char="•"/>
            </a:pPr>
            <a:r>
              <a:rPr lang="en-US" altLang="zh-CN" sz="2400" b="0" dirty="0">
                <a:solidFill>
                  <a:srgbClr val="FFFF00"/>
                </a:solidFill>
                <a:latin typeface="Times New Roman" panose="02020603050405020304" charset="0"/>
              </a:rPr>
              <a:t>   </a:t>
            </a:r>
            <a:r>
              <a:rPr lang="zh-CN" altLang="en-US" sz="2400" dirty="0">
                <a:solidFill>
                  <a:srgbClr val="FFFF00"/>
                </a:solidFill>
                <a:latin typeface="Times New Roman" panose="02020603050405020304" charset="0"/>
              </a:rPr>
              <a:t>承受压力作用的杆件，当压力超过一定限度时就会发生弯曲失稳现象。</a:t>
            </a:r>
            <a:endParaRPr lang="zh-CN" altLang="en-US" sz="2400">
              <a:solidFill>
                <a:srgbClr val="FFFF00"/>
              </a:solidFill>
              <a:latin typeface="Times New Roman" panose="02020603050405020304" charset="0"/>
            </a:endParaRPr>
          </a:p>
        </p:txBody>
      </p:sp>
      <p:sp>
        <p:nvSpPr>
          <p:cNvPr id="250971" name="文本框 250970"/>
          <p:cNvSpPr txBox="1"/>
          <p:nvPr/>
        </p:nvSpPr>
        <p:spPr>
          <a:xfrm>
            <a:off x="381000" y="4414838"/>
            <a:ext cx="5029200" cy="1568450"/>
          </a:xfrm>
          <a:prstGeom prst="rect">
            <a:avLst/>
          </a:prstGeom>
          <a:solidFill>
            <a:srgbClr val="0033CC"/>
          </a:solidFill>
          <a:ln w="9525">
            <a:noFill/>
          </a:ln>
        </p:spPr>
        <p:txBody>
          <a:bodyPr lIns="92075" tIns="46038" rIns="92075" bIns="46038" anchor="ctr">
            <a:spAutoFit/>
          </a:bodyPr>
          <a:p>
            <a:pPr algn="l" eaLnBrk="1" hangingPunct="1">
              <a:spcBef>
                <a:spcPct val="50000"/>
              </a:spcBef>
              <a:buClr>
                <a:srgbClr val="FF3300"/>
              </a:buClr>
              <a:buChar char="•"/>
            </a:pPr>
            <a:r>
              <a:rPr lang="en-US" altLang="zh-CN" sz="2400" b="0" dirty="0">
                <a:solidFill>
                  <a:srgbClr val="FFFF00"/>
                </a:solidFill>
                <a:latin typeface="Times New Roman" panose="02020603050405020304" charset="0"/>
              </a:rPr>
              <a:t>   </a:t>
            </a:r>
            <a:r>
              <a:rPr lang="zh-CN" altLang="en-US" sz="2400" dirty="0">
                <a:solidFill>
                  <a:srgbClr val="FFFF00"/>
                </a:solidFill>
                <a:latin typeface="Times New Roman" panose="02020603050405020304" charset="0"/>
              </a:rPr>
              <a:t>由于构件失稳后將丧失继续承受原设计载荷的能力，其后果往往是很严重的。因此在设计受压构件时，必须保证其有足够的稳定性。</a:t>
            </a:r>
            <a:endParaRPr lang="zh-CN" altLang="en-US" sz="2400" dirty="0">
              <a:solidFill>
                <a:srgbClr val="FFFF00"/>
              </a:solidFill>
              <a:latin typeface="Times New Roman" panose="02020603050405020304" charset="0"/>
            </a:endParaRPr>
          </a:p>
        </p:txBody>
      </p:sp>
      <p:grpSp>
        <p:nvGrpSpPr>
          <p:cNvPr id="250972" name="组合 250971"/>
          <p:cNvGrpSpPr/>
          <p:nvPr/>
        </p:nvGrpSpPr>
        <p:grpSpPr>
          <a:xfrm>
            <a:off x="7315200" y="2936875"/>
            <a:ext cx="1371600" cy="3702050"/>
            <a:chOff x="6192" y="1988"/>
            <a:chExt cx="864" cy="2332"/>
          </a:xfrm>
        </p:grpSpPr>
        <p:sp>
          <p:nvSpPr>
            <p:cNvPr id="250973" name="矩形 250972"/>
            <p:cNvSpPr/>
            <p:nvPr/>
          </p:nvSpPr>
          <p:spPr>
            <a:xfrm>
              <a:off x="6624" y="2544"/>
              <a:ext cx="48" cy="1268"/>
            </a:xfrm>
            <a:prstGeom prst="rect">
              <a:avLst/>
            </a:prstGeom>
            <a:solidFill>
              <a:srgbClr val="3333FF"/>
            </a:solidFill>
            <a:ln w="9525" cap="flat" cmpd="sng">
              <a:solidFill>
                <a:schemeClr val="tx1"/>
              </a:solidFill>
              <a:prstDash val="solid"/>
              <a:miter/>
              <a:headEnd type="none" w="med" len="med"/>
              <a:tailEnd type="none" w="med" len="med"/>
            </a:ln>
          </p:spPr>
          <p:txBody>
            <a:bodyPr/>
            <a:p>
              <a:endParaRPr lang="zh-CN" altLang="en-US"/>
            </a:p>
          </p:txBody>
        </p:sp>
        <p:grpSp>
          <p:nvGrpSpPr>
            <p:cNvPr id="250974" name="组合 250973"/>
            <p:cNvGrpSpPr/>
            <p:nvPr/>
          </p:nvGrpSpPr>
          <p:grpSpPr>
            <a:xfrm>
              <a:off x="6192" y="3829"/>
              <a:ext cx="864" cy="491"/>
              <a:chOff x="6192" y="3829"/>
              <a:chExt cx="864" cy="491"/>
            </a:xfrm>
          </p:grpSpPr>
          <p:sp>
            <p:nvSpPr>
              <p:cNvPr id="250975" name="流程图: 摘录 250974"/>
              <p:cNvSpPr/>
              <p:nvPr/>
            </p:nvSpPr>
            <p:spPr>
              <a:xfrm>
                <a:off x="6480" y="3952"/>
                <a:ext cx="336" cy="286"/>
              </a:xfrm>
              <a:prstGeom prst="flowChartExtract">
                <a:avLst/>
              </a:prstGeom>
              <a:noFill/>
              <a:ln w="9525" cap="flat" cmpd="sng">
                <a:solidFill>
                  <a:schemeClr val="tx1"/>
                </a:solidFill>
                <a:prstDash val="solid"/>
                <a:miter/>
                <a:headEnd type="none" w="med" len="med"/>
                <a:tailEnd type="none" w="med" len="med"/>
              </a:ln>
            </p:spPr>
            <p:txBody>
              <a:bodyPr/>
              <a:p>
                <a:endParaRPr lang="zh-CN" altLang="en-US"/>
              </a:p>
            </p:txBody>
          </p:sp>
          <p:sp>
            <p:nvSpPr>
              <p:cNvPr id="250976" name="椭圆 250975"/>
              <p:cNvSpPr/>
              <p:nvPr/>
            </p:nvSpPr>
            <p:spPr>
              <a:xfrm>
                <a:off x="6576" y="3829"/>
                <a:ext cx="144" cy="123"/>
              </a:xfrm>
              <a:prstGeom prst="ellipse">
                <a:avLst/>
              </a:prstGeom>
              <a:noFill/>
              <a:ln w="9525" cap="flat" cmpd="sng">
                <a:solidFill>
                  <a:schemeClr val="tx1"/>
                </a:solidFill>
                <a:prstDash val="solid"/>
                <a:headEnd type="none" w="med" len="med"/>
                <a:tailEnd type="none" w="med" len="med"/>
              </a:ln>
            </p:spPr>
            <p:txBody>
              <a:bodyPr/>
              <a:p>
                <a:endParaRPr lang="zh-CN" altLang="en-US"/>
              </a:p>
            </p:txBody>
          </p:sp>
          <p:grpSp>
            <p:nvGrpSpPr>
              <p:cNvPr id="250977" name="组合 250976"/>
              <p:cNvGrpSpPr/>
              <p:nvPr/>
            </p:nvGrpSpPr>
            <p:grpSpPr>
              <a:xfrm rot="-5400000">
                <a:off x="6583" y="3847"/>
                <a:ext cx="82" cy="864"/>
                <a:chOff x="4416" y="2880"/>
                <a:chExt cx="96" cy="864"/>
              </a:xfrm>
            </p:grpSpPr>
            <p:sp>
              <p:nvSpPr>
                <p:cNvPr id="250978" name="直接连接符 250977"/>
                <p:cNvSpPr/>
                <p:nvPr/>
              </p:nvSpPr>
              <p:spPr>
                <a:xfrm rot="-5400000">
                  <a:off x="4080" y="3312"/>
                  <a:ext cx="864" cy="0"/>
                </a:xfrm>
                <a:prstGeom prst="line">
                  <a:avLst/>
                </a:prstGeom>
                <a:ln w="57150" cap="flat" cmpd="sng">
                  <a:solidFill>
                    <a:schemeClr val="tx1"/>
                  </a:solidFill>
                  <a:prstDash val="solid"/>
                  <a:headEnd type="none" w="med" len="med"/>
                  <a:tailEnd type="none" w="med" len="med"/>
                </a:ln>
              </p:spPr>
            </p:sp>
            <p:grpSp>
              <p:nvGrpSpPr>
                <p:cNvPr id="250979" name="组合 250978"/>
                <p:cNvGrpSpPr/>
                <p:nvPr/>
              </p:nvGrpSpPr>
              <p:grpSpPr>
                <a:xfrm rot="-5400000">
                  <a:off x="4056" y="3288"/>
                  <a:ext cx="816" cy="96"/>
                  <a:chOff x="1344" y="3984"/>
                  <a:chExt cx="816" cy="96"/>
                </a:xfrm>
              </p:grpSpPr>
              <p:grpSp>
                <p:nvGrpSpPr>
                  <p:cNvPr id="250980" name="组合 250979"/>
                  <p:cNvGrpSpPr/>
                  <p:nvPr/>
                </p:nvGrpSpPr>
                <p:grpSpPr>
                  <a:xfrm>
                    <a:off x="1776" y="3984"/>
                    <a:ext cx="384" cy="96"/>
                    <a:chOff x="720" y="2736"/>
                    <a:chExt cx="384" cy="96"/>
                  </a:xfrm>
                </p:grpSpPr>
                <p:grpSp>
                  <p:nvGrpSpPr>
                    <p:cNvPr id="250981" name="组合 250980"/>
                    <p:cNvGrpSpPr/>
                    <p:nvPr/>
                  </p:nvGrpSpPr>
                  <p:grpSpPr>
                    <a:xfrm>
                      <a:off x="720" y="2736"/>
                      <a:ext cx="240" cy="96"/>
                      <a:chOff x="720" y="2736"/>
                      <a:chExt cx="240" cy="96"/>
                    </a:xfrm>
                  </p:grpSpPr>
                  <p:sp>
                    <p:nvSpPr>
                      <p:cNvPr id="250982" name="直接连接符 250981"/>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83" name="直接连接符 250982"/>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0984" name="组合 250983"/>
                    <p:cNvGrpSpPr/>
                    <p:nvPr/>
                  </p:nvGrpSpPr>
                  <p:grpSpPr>
                    <a:xfrm>
                      <a:off x="864" y="2736"/>
                      <a:ext cx="240" cy="96"/>
                      <a:chOff x="720" y="2736"/>
                      <a:chExt cx="240" cy="96"/>
                    </a:xfrm>
                  </p:grpSpPr>
                  <p:sp>
                    <p:nvSpPr>
                      <p:cNvPr id="250985" name="直接连接符 250984"/>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86" name="直接连接符 250985"/>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0987" name="组合 250986"/>
                  <p:cNvGrpSpPr/>
                  <p:nvPr/>
                </p:nvGrpSpPr>
                <p:grpSpPr>
                  <a:xfrm>
                    <a:off x="1344" y="3984"/>
                    <a:ext cx="384" cy="96"/>
                    <a:chOff x="720" y="2736"/>
                    <a:chExt cx="384" cy="96"/>
                  </a:xfrm>
                </p:grpSpPr>
                <p:grpSp>
                  <p:nvGrpSpPr>
                    <p:cNvPr id="250988" name="组合 250987"/>
                    <p:cNvGrpSpPr/>
                    <p:nvPr/>
                  </p:nvGrpSpPr>
                  <p:grpSpPr>
                    <a:xfrm>
                      <a:off x="720" y="2736"/>
                      <a:ext cx="240" cy="96"/>
                      <a:chOff x="720" y="2736"/>
                      <a:chExt cx="240" cy="96"/>
                    </a:xfrm>
                  </p:grpSpPr>
                  <p:sp>
                    <p:nvSpPr>
                      <p:cNvPr id="250989" name="直接连接符 250988"/>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90" name="直接连接符 250989"/>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0991" name="组合 250990"/>
                    <p:cNvGrpSpPr/>
                    <p:nvPr/>
                  </p:nvGrpSpPr>
                  <p:grpSpPr>
                    <a:xfrm>
                      <a:off x="864" y="2736"/>
                      <a:ext cx="240" cy="96"/>
                      <a:chOff x="720" y="2736"/>
                      <a:chExt cx="240" cy="96"/>
                    </a:xfrm>
                  </p:grpSpPr>
                  <p:sp>
                    <p:nvSpPr>
                      <p:cNvPr id="250992" name="直接连接符 250991"/>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93" name="直接连接符 250992"/>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0994" name="组合 250993"/>
                  <p:cNvGrpSpPr/>
                  <p:nvPr/>
                </p:nvGrpSpPr>
                <p:grpSpPr>
                  <a:xfrm>
                    <a:off x="1632" y="3984"/>
                    <a:ext cx="384" cy="96"/>
                    <a:chOff x="720" y="2736"/>
                    <a:chExt cx="384" cy="96"/>
                  </a:xfrm>
                </p:grpSpPr>
                <p:grpSp>
                  <p:nvGrpSpPr>
                    <p:cNvPr id="250995" name="组合 250994"/>
                    <p:cNvGrpSpPr/>
                    <p:nvPr/>
                  </p:nvGrpSpPr>
                  <p:grpSpPr>
                    <a:xfrm>
                      <a:off x="720" y="2736"/>
                      <a:ext cx="240" cy="96"/>
                      <a:chOff x="720" y="2736"/>
                      <a:chExt cx="240" cy="96"/>
                    </a:xfrm>
                  </p:grpSpPr>
                  <p:sp>
                    <p:nvSpPr>
                      <p:cNvPr id="250996" name="直接连接符 250995"/>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0997" name="直接连接符 250996"/>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0998" name="组合 250997"/>
                    <p:cNvGrpSpPr/>
                    <p:nvPr/>
                  </p:nvGrpSpPr>
                  <p:grpSpPr>
                    <a:xfrm>
                      <a:off x="864" y="2736"/>
                      <a:ext cx="240" cy="96"/>
                      <a:chOff x="720" y="2736"/>
                      <a:chExt cx="240" cy="96"/>
                    </a:xfrm>
                  </p:grpSpPr>
                  <p:sp>
                    <p:nvSpPr>
                      <p:cNvPr id="250999" name="直接连接符 250998"/>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00" name="直接连接符 250999"/>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grpSp>
        <p:grpSp>
          <p:nvGrpSpPr>
            <p:cNvPr id="251001" name="组合 251000"/>
            <p:cNvGrpSpPr/>
            <p:nvPr/>
          </p:nvGrpSpPr>
          <p:grpSpPr>
            <a:xfrm>
              <a:off x="6336" y="1988"/>
              <a:ext cx="624" cy="736"/>
              <a:chOff x="6336" y="1988"/>
              <a:chExt cx="624" cy="736"/>
            </a:xfrm>
          </p:grpSpPr>
          <p:sp>
            <p:nvSpPr>
              <p:cNvPr id="251002" name="椭圆 251001"/>
              <p:cNvSpPr/>
              <p:nvPr/>
            </p:nvSpPr>
            <p:spPr>
              <a:xfrm>
                <a:off x="6576" y="2438"/>
                <a:ext cx="144" cy="123"/>
              </a:xfrm>
              <a:prstGeom prst="ellipse">
                <a:avLst/>
              </a:prstGeom>
              <a:noFill/>
              <a:ln w="9525" cap="flat" cmpd="sng">
                <a:solidFill>
                  <a:schemeClr val="tx1"/>
                </a:solidFill>
                <a:prstDash val="solid"/>
                <a:headEnd type="none" w="med" len="med"/>
                <a:tailEnd type="none" w="med" len="med"/>
              </a:ln>
            </p:spPr>
            <p:txBody>
              <a:bodyPr/>
              <a:p>
                <a:endParaRPr lang="zh-CN" altLang="en-US"/>
              </a:p>
            </p:txBody>
          </p:sp>
          <p:sp>
            <p:nvSpPr>
              <p:cNvPr id="251003" name="矩形 251002"/>
              <p:cNvSpPr/>
              <p:nvPr/>
            </p:nvSpPr>
            <p:spPr>
              <a:xfrm>
                <a:off x="6528" y="2192"/>
                <a:ext cx="240" cy="205"/>
              </a:xfrm>
              <a:prstGeom prst="rect">
                <a:avLst/>
              </a:prstGeom>
              <a:solidFill>
                <a:schemeClr val="tx2"/>
              </a:solidFill>
              <a:ln w="9525" cap="flat" cmpd="sng">
                <a:solidFill>
                  <a:schemeClr val="tx1"/>
                </a:solidFill>
                <a:prstDash val="solid"/>
                <a:miter/>
                <a:headEnd type="none" w="med" len="med"/>
                <a:tailEnd type="none" w="med" len="med"/>
              </a:ln>
            </p:spPr>
            <p:txBody>
              <a:bodyPr/>
              <a:p>
                <a:endParaRPr lang="zh-CN" altLang="en-US"/>
              </a:p>
            </p:txBody>
          </p:sp>
          <p:sp>
            <p:nvSpPr>
              <p:cNvPr id="251004" name="直接连接符 251003"/>
              <p:cNvSpPr/>
              <p:nvPr/>
            </p:nvSpPr>
            <p:spPr>
              <a:xfrm rot="5400000" flipH="1">
                <a:off x="6112" y="2356"/>
                <a:ext cx="736" cy="0"/>
              </a:xfrm>
              <a:prstGeom prst="line">
                <a:avLst/>
              </a:prstGeom>
              <a:ln w="57150" cap="flat" cmpd="sng">
                <a:solidFill>
                  <a:schemeClr val="tx1"/>
                </a:solidFill>
                <a:prstDash val="solid"/>
                <a:headEnd type="none" w="med" len="med"/>
                <a:tailEnd type="none" w="med" len="med"/>
              </a:ln>
            </p:spPr>
          </p:sp>
          <p:grpSp>
            <p:nvGrpSpPr>
              <p:cNvPr id="251005" name="组合 251004"/>
              <p:cNvGrpSpPr/>
              <p:nvPr/>
            </p:nvGrpSpPr>
            <p:grpSpPr>
              <a:xfrm rot="5400000" flipH="1">
                <a:off x="6036" y="2328"/>
                <a:ext cx="695" cy="96"/>
                <a:chOff x="1344" y="3984"/>
                <a:chExt cx="816" cy="96"/>
              </a:xfrm>
            </p:grpSpPr>
            <p:grpSp>
              <p:nvGrpSpPr>
                <p:cNvPr id="251006" name="组合 251005"/>
                <p:cNvGrpSpPr/>
                <p:nvPr/>
              </p:nvGrpSpPr>
              <p:grpSpPr>
                <a:xfrm>
                  <a:off x="1776" y="3984"/>
                  <a:ext cx="384" cy="96"/>
                  <a:chOff x="720" y="2736"/>
                  <a:chExt cx="384" cy="96"/>
                </a:xfrm>
              </p:grpSpPr>
              <p:grpSp>
                <p:nvGrpSpPr>
                  <p:cNvPr id="251007" name="组合 251006"/>
                  <p:cNvGrpSpPr/>
                  <p:nvPr/>
                </p:nvGrpSpPr>
                <p:grpSpPr>
                  <a:xfrm>
                    <a:off x="720" y="2736"/>
                    <a:ext cx="240" cy="96"/>
                    <a:chOff x="720" y="2736"/>
                    <a:chExt cx="240" cy="96"/>
                  </a:xfrm>
                </p:grpSpPr>
                <p:sp>
                  <p:nvSpPr>
                    <p:cNvPr id="251008" name="直接连接符 251007"/>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09" name="直接连接符 251008"/>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010" name="组合 251009"/>
                  <p:cNvGrpSpPr/>
                  <p:nvPr/>
                </p:nvGrpSpPr>
                <p:grpSpPr>
                  <a:xfrm>
                    <a:off x="864" y="2736"/>
                    <a:ext cx="240" cy="96"/>
                    <a:chOff x="720" y="2736"/>
                    <a:chExt cx="240" cy="96"/>
                  </a:xfrm>
                </p:grpSpPr>
                <p:sp>
                  <p:nvSpPr>
                    <p:cNvPr id="251011" name="直接连接符 251010"/>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12" name="直接连接符 251011"/>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013" name="组合 251012"/>
                <p:cNvGrpSpPr/>
                <p:nvPr/>
              </p:nvGrpSpPr>
              <p:grpSpPr>
                <a:xfrm>
                  <a:off x="1344" y="3984"/>
                  <a:ext cx="384" cy="96"/>
                  <a:chOff x="720" y="2736"/>
                  <a:chExt cx="384" cy="96"/>
                </a:xfrm>
              </p:grpSpPr>
              <p:grpSp>
                <p:nvGrpSpPr>
                  <p:cNvPr id="251014" name="组合 251013"/>
                  <p:cNvGrpSpPr/>
                  <p:nvPr/>
                </p:nvGrpSpPr>
                <p:grpSpPr>
                  <a:xfrm>
                    <a:off x="720" y="2736"/>
                    <a:ext cx="240" cy="96"/>
                    <a:chOff x="720" y="2736"/>
                    <a:chExt cx="240" cy="96"/>
                  </a:xfrm>
                </p:grpSpPr>
                <p:sp>
                  <p:nvSpPr>
                    <p:cNvPr id="251015" name="直接连接符 251014"/>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16" name="直接连接符 251015"/>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017" name="组合 251016"/>
                  <p:cNvGrpSpPr/>
                  <p:nvPr/>
                </p:nvGrpSpPr>
                <p:grpSpPr>
                  <a:xfrm>
                    <a:off x="864" y="2736"/>
                    <a:ext cx="240" cy="96"/>
                    <a:chOff x="720" y="2736"/>
                    <a:chExt cx="240" cy="96"/>
                  </a:xfrm>
                </p:grpSpPr>
                <p:sp>
                  <p:nvSpPr>
                    <p:cNvPr id="251018" name="直接连接符 251017"/>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19" name="直接连接符 251018"/>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020" name="组合 251019"/>
                <p:cNvGrpSpPr/>
                <p:nvPr/>
              </p:nvGrpSpPr>
              <p:grpSpPr>
                <a:xfrm>
                  <a:off x="1632" y="3984"/>
                  <a:ext cx="384" cy="96"/>
                  <a:chOff x="720" y="2736"/>
                  <a:chExt cx="384" cy="96"/>
                </a:xfrm>
              </p:grpSpPr>
              <p:grpSp>
                <p:nvGrpSpPr>
                  <p:cNvPr id="251021" name="组合 251020"/>
                  <p:cNvGrpSpPr/>
                  <p:nvPr/>
                </p:nvGrpSpPr>
                <p:grpSpPr>
                  <a:xfrm>
                    <a:off x="720" y="2736"/>
                    <a:ext cx="240" cy="96"/>
                    <a:chOff x="720" y="2736"/>
                    <a:chExt cx="240" cy="96"/>
                  </a:xfrm>
                </p:grpSpPr>
                <p:sp>
                  <p:nvSpPr>
                    <p:cNvPr id="251022" name="直接连接符 251021"/>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23" name="直接连接符 251022"/>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024" name="组合 251023"/>
                  <p:cNvGrpSpPr/>
                  <p:nvPr/>
                </p:nvGrpSpPr>
                <p:grpSpPr>
                  <a:xfrm>
                    <a:off x="864" y="2736"/>
                    <a:ext cx="240" cy="96"/>
                    <a:chOff x="720" y="2736"/>
                    <a:chExt cx="240" cy="96"/>
                  </a:xfrm>
                </p:grpSpPr>
                <p:sp>
                  <p:nvSpPr>
                    <p:cNvPr id="251025" name="直接连接符 251024"/>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26" name="直接连接符 251025"/>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nvGrpSpPr>
              <p:cNvPr id="251027" name="组合 251026"/>
              <p:cNvGrpSpPr/>
              <p:nvPr/>
            </p:nvGrpSpPr>
            <p:grpSpPr>
              <a:xfrm flipH="1" flipV="1">
                <a:off x="6816" y="1988"/>
                <a:ext cx="144" cy="736"/>
                <a:chOff x="672" y="1392"/>
                <a:chExt cx="144" cy="864"/>
              </a:xfrm>
            </p:grpSpPr>
            <p:sp>
              <p:nvSpPr>
                <p:cNvPr id="251028" name="直接连接符 251027"/>
                <p:cNvSpPr/>
                <p:nvPr/>
              </p:nvSpPr>
              <p:spPr>
                <a:xfrm rot="-16200000" flipH="1">
                  <a:off x="384" y="1824"/>
                  <a:ext cx="864" cy="0"/>
                </a:xfrm>
                <a:prstGeom prst="line">
                  <a:avLst/>
                </a:prstGeom>
                <a:ln w="57150" cap="flat" cmpd="sng">
                  <a:solidFill>
                    <a:schemeClr val="tx1"/>
                  </a:solidFill>
                  <a:prstDash val="solid"/>
                  <a:headEnd type="none" w="med" len="med"/>
                  <a:tailEnd type="none" w="med" len="med"/>
                </a:ln>
              </p:spPr>
            </p:sp>
            <p:grpSp>
              <p:nvGrpSpPr>
                <p:cNvPr id="251029" name="组合 251028"/>
                <p:cNvGrpSpPr/>
                <p:nvPr/>
              </p:nvGrpSpPr>
              <p:grpSpPr>
                <a:xfrm rot="-16200000" flipH="1">
                  <a:off x="312" y="1800"/>
                  <a:ext cx="816" cy="96"/>
                  <a:chOff x="1344" y="3984"/>
                  <a:chExt cx="816" cy="96"/>
                </a:xfrm>
              </p:grpSpPr>
              <p:grpSp>
                <p:nvGrpSpPr>
                  <p:cNvPr id="251030" name="组合 251029"/>
                  <p:cNvGrpSpPr/>
                  <p:nvPr/>
                </p:nvGrpSpPr>
                <p:grpSpPr>
                  <a:xfrm>
                    <a:off x="1776" y="3984"/>
                    <a:ext cx="384" cy="96"/>
                    <a:chOff x="720" y="2736"/>
                    <a:chExt cx="384" cy="96"/>
                  </a:xfrm>
                </p:grpSpPr>
                <p:grpSp>
                  <p:nvGrpSpPr>
                    <p:cNvPr id="251031" name="组合 251030"/>
                    <p:cNvGrpSpPr/>
                    <p:nvPr/>
                  </p:nvGrpSpPr>
                  <p:grpSpPr>
                    <a:xfrm>
                      <a:off x="720" y="2736"/>
                      <a:ext cx="240" cy="96"/>
                      <a:chOff x="720" y="2736"/>
                      <a:chExt cx="240" cy="96"/>
                    </a:xfrm>
                  </p:grpSpPr>
                  <p:sp>
                    <p:nvSpPr>
                      <p:cNvPr id="251032" name="直接连接符 251031"/>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33" name="直接连接符 251032"/>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034" name="组合 251033"/>
                    <p:cNvGrpSpPr/>
                    <p:nvPr/>
                  </p:nvGrpSpPr>
                  <p:grpSpPr>
                    <a:xfrm>
                      <a:off x="864" y="2736"/>
                      <a:ext cx="240" cy="96"/>
                      <a:chOff x="720" y="2736"/>
                      <a:chExt cx="240" cy="96"/>
                    </a:xfrm>
                  </p:grpSpPr>
                  <p:sp>
                    <p:nvSpPr>
                      <p:cNvPr id="251035" name="直接连接符 251034"/>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36" name="直接连接符 251035"/>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037" name="组合 251036"/>
                  <p:cNvGrpSpPr/>
                  <p:nvPr/>
                </p:nvGrpSpPr>
                <p:grpSpPr>
                  <a:xfrm>
                    <a:off x="1344" y="3984"/>
                    <a:ext cx="384" cy="96"/>
                    <a:chOff x="720" y="2736"/>
                    <a:chExt cx="384" cy="96"/>
                  </a:xfrm>
                </p:grpSpPr>
                <p:grpSp>
                  <p:nvGrpSpPr>
                    <p:cNvPr id="251038" name="组合 251037"/>
                    <p:cNvGrpSpPr/>
                    <p:nvPr/>
                  </p:nvGrpSpPr>
                  <p:grpSpPr>
                    <a:xfrm>
                      <a:off x="720" y="2736"/>
                      <a:ext cx="240" cy="96"/>
                      <a:chOff x="720" y="2736"/>
                      <a:chExt cx="240" cy="96"/>
                    </a:xfrm>
                  </p:grpSpPr>
                  <p:sp>
                    <p:nvSpPr>
                      <p:cNvPr id="251039" name="直接连接符 251038"/>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40" name="直接连接符 251039"/>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041" name="组合 251040"/>
                    <p:cNvGrpSpPr/>
                    <p:nvPr/>
                  </p:nvGrpSpPr>
                  <p:grpSpPr>
                    <a:xfrm>
                      <a:off x="864" y="2736"/>
                      <a:ext cx="240" cy="96"/>
                      <a:chOff x="720" y="2736"/>
                      <a:chExt cx="240" cy="96"/>
                    </a:xfrm>
                  </p:grpSpPr>
                  <p:sp>
                    <p:nvSpPr>
                      <p:cNvPr id="251042" name="直接连接符 251041"/>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43" name="直接连接符 251042"/>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044" name="组合 251043"/>
                  <p:cNvGrpSpPr/>
                  <p:nvPr/>
                </p:nvGrpSpPr>
                <p:grpSpPr>
                  <a:xfrm>
                    <a:off x="1632" y="3984"/>
                    <a:ext cx="384" cy="96"/>
                    <a:chOff x="720" y="2736"/>
                    <a:chExt cx="384" cy="96"/>
                  </a:xfrm>
                </p:grpSpPr>
                <p:grpSp>
                  <p:nvGrpSpPr>
                    <p:cNvPr id="251045" name="组合 251044"/>
                    <p:cNvGrpSpPr/>
                    <p:nvPr/>
                  </p:nvGrpSpPr>
                  <p:grpSpPr>
                    <a:xfrm>
                      <a:off x="720" y="2736"/>
                      <a:ext cx="240" cy="96"/>
                      <a:chOff x="720" y="2736"/>
                      <a:chExt cx="240" cy="96"/>
                    </a:xfrm>
                  </p:grpSpPr>
                  <p:sp>
                    <p:nvSpPr>
                      <p:cNvPr id="251046" name="直接连接符 251045"/>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47" name="直接连接符 251046"/>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048" name="组合 251047"/>
                    <p:cNvGrpSpPr/>
                    <p:nvPr/>
                  </p:nvGrpSpPr>
                  <p:grpSpPr>
                    <a:xfrm>
                      <a:off x="864" y="2736"/>
                      <a:ext cx="240" cy="96"/>
                      <a:chOff x="720" y="2736"/>
                      <a:chExt cx="240" cy="96"/>
                    </a:xfrm>
                  </p:grpSpPr>
                  <p:sp>
                    <p:nvSpPr>
                      <p:cNvPr id="251049" name="直接连接符 251048"/>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50" name="直接连接符 251049"/>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grpSp>
      </p:grpSp>
      <p:sp>
        <p:nvSpPr>
          <p:cNvPr id="251051" name="直接连接符 251050"/>
          <p:cNvSpPr/>
          <p:nvPr/>
        </p:nvSpPr>
        <p:spPr>
          <a:xfrm>
            <a:off x="8077200" y="2219325"/>
            <a:ext cx="0" cy="990600"/>
          </a:xfrm>
          <a:prstGeom prst="line">
            <a:avLst/>
          </a:prstGeom>
          <a:ln w="76200" cap="flat" cmpd="sng">
            <a:solidFill>
              <a:srgbClr val="FF0000"/>
            </a:solidFill>
            <a:prstDash val="solid"/>
            <a:headEnd type="none" w="med" len="med"/>
            <a:tailEnd type="triangle" w="med" len="med"/>
          </a:ln>
        </p:spPr>
      </p:sp>
      <p:grpSp>
        <p:nvGrpSpPr>
          <p:cNvPr id="251052" name="组合 251051"/>
          <p:cNvGrpSpPr/>
          <p:nvPr/>
        </p:nvGrpSpPr>
        <p:grpSpPr>
          <a:xfrm rot="5400000">
            <a:off x="5791200" y="4572000"/>
            <a:ext cx="533400" cy="838200"/>
            <a:chOff x="1688" y="298"/>
            <a:chExt cx="1071" cy="2031"/>
          </a:xfrm>
        </p:grpSpPr>
        <p:sp>
          <p:nvSpPr>
            <p:cNvPr id="251053" name="任意多边形 251052"/>
            <p:cNvSpPr/>
            <p:nvPr/>
          </p:nvSpPr>
          <p:spPr>
            <a:xfrm>
              <a:off x="1690" y="1054"/>
              <a:ext cx="1069" cy="1275"/>
            </a:xfrm>
            <a:custGeom>
              <a:avLst/>
              <a:gdLst/>
              <a:ahLst/>
              <a:cxnLst/>
              <a:pathLst>
                <a:path w="1069" h="1275">
                  <a:moveTo>
                    <a:pt x="832" y="1275"/>
                  </a:moveTo>
                  <a:lnTo>
                    <a:pt x="853" y="1103"/>
                  </a:lnTo>
                  <a:lnTo>
                    <a:pt x="912" y="1011"/>
                  </a:lnTo>
                  <a:lnTo>
                    <a:pt x="972" y="930"/>
                  </a:lnTo>
                  <a:lnTo>
                    <a:pt x="1028" y="828"/>
                  </a:lnTo>
                  <a:lnTo>
                    <a:pt x="1057" y="742"/>
                  </a:lnTo>
                  <a:lnTo>
                    <a:pt x="1069" y="638"/>
                  </a:lnTo>
                  <a:lnTo>
                    <a:pt x="1045" y="525"/>
                  </a:lnTo>
                  <a:lnTo>
                    <a:pt x="1008" y="434"/>
                  </a:lnTo>
                  <a:lnTo>
                    <a:pt x="1014" y="352"/>
                  </a:lnTo>
                  <a:lnTo>
                    <a:pt x="999" y="278"/>
                  </a:lnTo>
                  <a:lnTo>
                    <a:pt x="978" y="236"/>
                  </a:lnTo>
                  <a:lnTo>
                    <a:pt x="949" y="201"/>
                  </a:lnTo>
                  <a:lnTo>
                    <a:pt x="938" y="177"/>
                  </a:lnTo>
                  <a:lnTo>
                    <a:pt x="897" y="153"/>
                  </a:lnTo>
                  <a:lnTo>
                    <a:pt x="863" y="148"/>
                  </a:lnTo>
                  <a:lnTo>
                    <a:pt x="837" y="161"/>
                  </a:lnTo>
                  <a:lnTo>
                    <a:pt x="806" y="242"/>
                  </a:lnTo>
                  <a:lnTo>
                    <a:pt x="749" y="360"/>
                  </a:lnTo>
                  <a:lnTo>
                    <a:pt x="833" y="157"/>
                  </a:lnTo>
                  <a:lnTo>
                    <a:pt x="848" y="132"/>
                  </a:lnTo>
                  <a:lnTo>
                    <a:pt x="829" y="87"/>
                  </a:lnTo>
                  <a:lnTo>
                    <a:pt x="798" y="71"/>
                  </a:lnTo>
                  <a:lnTo>
                    <a:pt x="757" y="54"/>
                  </a:lnTo>
                  <a:lnTo>
                    <a:pt x="701" y="34"/>
                  </a:lnTo>
                  <a:lnTo>
                    <a:pt x="687" y="22"/>
                  </a:lnTo>
                  <a:lnTo>
                    <a:pt x="661" y="0"/>
                  </a:lnTo>
                  <a:lnTo>
                    <a:pt x="506" y="34"/>
                  </a:lnTo>
                  <a:lnTo>
                    <a:pt x="301" y="147"/>
                  </a:lnTo>
                  <a:lnTo>
                    <a:pt x="286" y="177"/>
                  </a:lnTo>
                  <a:lnTo>
                    <a:pt x="239" y="225"/>
                  </a:lnTo>
                  <a:lnTo>
                    <a:pt x="183" y="263"/>
                  </a:lnTo>
                  <a:lnTo>
                    <a:pt x="134" y="283"/>
                  </a:lnTo>
                  <a:lnTo>
                    <a:pt x="89" y="328"/>
                  </a:lnTo>
                  <a:lnTo>
                    <a:pt x="59" y="405"/>
                  </a:lnTo>
                  <a:lnTo>
                    <a:pt x="18" y="507"/>
                  </a:lnTo>
                  <a:lnTo>
                    <a:pt x="0" y="564"/>
                  </a:lnTo>
                  <a:lnTo>
                    <a:pt x="18" y="654"/>
                  </a:lnTo>
                  <a:lnTo>
                    <a:pt x="48" y="748"/>
                  </a:lnTo>
                  <a:lnTo>
                    <a:pt x="96" y="867"/>
                  </a:lnTo>
                  <a:lnTo>
                    <a:pt x="123" y="965"/>
                  </a:lnTo>
                  <a:lnTo>
                    <a:pt x="190" y="1055"/>
                  </a:lnTo>
                  <a:lnTo>
                    <a:pt x="224" y="1071"/>
                  </a:lnTo>
                  <a:lnTo>
                    <a:pt x="243" y="1121"/>
                  </a:lnTo>
                  <a:lnTo>
                    <a:pt x="246" y="1273"/>
                  </a:lnTo>
                  <a:lnTo>
                    <a:pt x="832" y="1275"/>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054" name="任意多边形 251053"/>
            <p:cNvSpPr/>
            <p:nvPr/>
          </p:nvSpPr>
          <p:spPr>
            <a:xfrm>
              <a:off x="2289" y="1452"/>
              <a:ext cx="468" cy="239"/>
            </a:xfrm>
            <a:custGeom>
              <a:avLst/>
              <a:gdLst/>
              <a:ahLst/>
              <a:cxnLst/>
              <a:pathLst>
                <a:path w="468" h="239">
                  <a:moveTo>
                    <a:pt x="0" y="0"/>
                  </a:moveTo>
                  <a:lnTo>
                    <a:pt x="204" y="142"/>
                  </a:lnTo>
                  <a:lnTo>
                    <a:pt x="387" y="214"/>
                  </a:lnTo>
                  <a:lnTo>
                    <a:pt x="468" y="239"/>
                  </a:lnTo>
                </a:path>
              </a:pathLst>
            </a:custGeom>
            <a:noFill/>
            <a:ln w="12700" cap="flat" cmpd="sng">
              <a:solidFill>
                <a:srgbClr val="000000"/>
              </a:solidFill>
              <a:prstDash val="solid"/>
              <a:headEnd type="none" w="med" len="med"/>
              <a:tailEnd type="none" w="med" len="med"/>
            </a:ln>
          </p:spPr>
          <p:txBody>
            <a:bodyPr/>
            <a:p>
              <a:endParaRPr lang="zh-CN" altLang="en-US"/>
            </a:p>
          </p:txBody>
        </p:sp>
        <p:sp>
          <p:nvSpPr>
            <p:cNvPr id="251055" name="任意多边形 251054"/>
            <p:cNvSpPr/>
            <p:nvPr/>
          </p:nvSpPr>
          <p:spPr>
            <a:xfrm>
              <a:off x="2001" y="1386"/>
              <a:ext cx="522" cy="558"/>
            </a:xfrm>
            <a:custGeom>
              <a:avLst/>
              <a:gdLst/>
              <a:ahLst/>
              <a:cxnLst/>
              <a:pathLst>
                <a:path w="522" h="558">
                  <a:moveTo>
                    <a:pt x="0" y="0"/>
                  </a:moveTo>
                  <a:lnTo>
                    <a:pt x="293" y="156"/>
                  </a:lnTo>
                  <a:lnTo>
                    <a:pt x="359" y="213"/>
                  </a:lnTo>
                  <a:lnTo>
                    <a:pt x="443" y="313"/>
                  </a:lnTo>
                  <a:lnTo>
                    <a:pt x="479" y="394"/>
                  </a:lnTo>
                  <a:lnTo>
                    <a:pt x="498" y="464"/>
                  </a:lnTo>
                  <a:lnTo>
                    <a:pt x="522" y="558"/>
                  </a:lnTo>
                </a:path>
              </a:pathLst>
            </a:custGeom>
            <a:noFill/>
            <a:ln w="12700" cap="flat" cmpd="sng">
              <a:solidFill>
                <a:srgbClr val="000000"/>
              </a:solidFill>
              <a:prstDash val="solid"/>
              <a:headEnd type="none" w="med" len="med"/>
              <a:tailEnd type="none" w="med" len="med"/>
            </a:ln>
          </p:spPr>
          <p:txBody>
            <a:bodyPr/>
            <a:p>
              <a:endParaRPr lang="zh-CN" altLang="en-US"/>
            </a:p>
          </p:txBody>
        </p:sp>
        <p:sp>
          <p:nvSpPr>
            <p:cNvPr id="251056" name="任意多边形 251055"/>
            <p:cNvSpPr/>
            <p:nvPr/>
          </p:nvSpPr>
          <p:spPr>
            <a:xfrm>
              <a:off x="2211" y="1079"/>
              <a:ext cx="343" cy="541"/>
            </a:xfrm>
            <a:custGeom>
              <a:avLst/>
              <a:gdLst/>
              <a:ahLst/>
              <a:cxnLst/>
              <a:pathLst>
                <a:path w="343" h="541">
                  <a:moveTo>
                    <a:pt x="340" y="121"/>
                  </a:moveTo>
                  <a:lnTo>
                    <a:pt x="343" y="85"/>
                  </a:lnTo>
                  <a:lnTo>
                    <a:pt x="320" y="37"/>
                  </a:lnTo>
                  <a:lnTo>
                    <a:pt x="285" y="13"/>
                  </a:lnTo>
                  <a:lnTo>
                    <a:pt x="252" y="0"/>
                  </a:lnTo>
                  <a:lnTo>
                    <a:pt x="216" y="1"/>
                  </a:lnTo>
                  <a:lnTo>
                    <a:pt x="183" y="9"/>
                  </a:lnTo>
                  <a:lnTo>
                    <a:pt x="157" y="25"/>
                  </a:lnTo>
                  <a:lnTo>
                    <a:pt x="107" y="145"/>
                  </a:lnTo>
                  <a:lnTo>
                    <a:pt x="72" y="259"/>
                  </a:lnTo>
                  <a:lnTo>
                    <a:pt x="39" y="349"/>
                  </a:lnTo>
                  <a:lnTo>
                    <a:pt x="0" y="445"/>
                  </a:lnTo>
                  <a:lnTo>
                    <a:pt x="14" y="505"/>
                  </a:lnTo>
                  <a:lnTo>
                    <a:pt x="33" y="525"/>
                  </a:lnTo>
                  <a:lnTo>
                    <a:pt x="63" y="541"/>
                  </a:lnTo>
                  <a:lnTo>
                    <a:pt x="96" y="537"/>
                  </a:lnTo>
                  <a:lnTo>
                    <a:pt x="129" y="523"/>
                  </a:lnTo>
                  <a:lnTo>
                    <a:pt x="162" y="469"/>
                  </a:lnTo>
                  <a:lnTo>
                    <a:pt x="175" y="394"/>
                  </a:lnTo>
                  <a:lnTo>
                    <a:pt x="204" y="346"/>
                  </a:lnTo>
                  <a:lnTo>
                    <a:pt x="230" y="289"/>
                  </a:lnTo>
                  <a:lnTo>
                    <a:pt x="274" y="232"/>
                  </a:lnTo>
                  <a:lnTo>
                    <a:pt x="316" y="159"/>
                  </a:lnTo>
                  <a:lnTo>
                    <a:pt x="340" y="121"/>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057" name="任意多边形 251056"/>
            <p:cNvSpPr/>
            <p:nvPr/>
          </p:nvSpPr>
          <p:spPr>
            <a:xfrm>
              <a:off x="2245" y="1469"/>
              <a:ext cx="99" cy="129"/>
            </a:xfrm>
            <a:custGeom>
              <a:avLst/>
              <a:gdLst/>
              <a:ahLst/>
              <a:cxnLst/>
              <a:pathLst>
                <a:path w="99" h="129">
                  <a:moveTo>
                    <a:pt x="14" y="16"/>
                  </a:moveTo>
                  <a:lnTo>
                    <a:pt x="33" y="0"/>
                  </a:lnTo>
                  <a:lnTo>
                    <a:pt x="67" y="4"/>
                  </a:lnTo>
                  <a:lnTo>
                    <a:pt x="99" y="19"/>
                  </a:lnTo>
                  <a:lnTo>
                    <a:pt x="99" y="67"/>
                  </a:lnTo>
                  <a:lnTo>
                    <a:pt x="94" y="93"/>
                  </a:lnTo>
                  <a:lnTo>
                    <a:pt x="80" y="121"/>
                  </a:lnTo>
                  <a:lnTo>
                    <a:pt x="47" y="129"/>
                  </a:lnTo>
                  <a:lnTo>
                    <a:pt x="30" y="127"/>
                  </a:lnTo>
                  <a:lnTo>
                    <a:pt x="11" y="108"/>
                  </a:lnTo>
                  <a:lnTo>
                    <a:pt x="0" y="85"/>
                  </a:lnTo>
                  <a:lnTo>
                    <a:pt x="14" y="16"/>
                  </a:lnTo>
                  <a:close/>
                </a:path>
              </a:pathLst>
            </a:custGeom>
            <a:solidFill>
              <a:srgbClr val="FFBFBF"/>
            </a:solidFill>
            <a:ln w="12700" cap="flat" cmpd="sng">
              <a:solidFill>
                <a:srgbClr val="000000"/>
              </a:solidFill>
              <a:prstDash val="solid"/>
              <a:headEnd type="none" w="med" len="med"/>
              <a:tailEnd type="none" w="med" len="med"/>
            </a:ln>
          </p:spPr>
          <p:txBody>
            <a:bodyPr/>
            <a:p>
              <a:endParaRPr lang="zh-CN" altLang="en-US"/>
            </a:p>
          </p:txBody>
        </p:sp>
        <p:sp>
          <p:nvSpPr>
            <p:cNvPr id="251058" name="任意多边形 251057"/>
            <p:cNvSpPr/>
            <p:nvPr/>
          </p:nvSpPr>
          <p:spPr>
            <a:xfrm>
              <a:off x="1912" y="298"/>
              <a:ext cx="252" cy="947"/>
            </a:xfrm>
            <a:custGeom>
              <a:avLst/>
              <a:gdLst/>
              <a:ahLst/>
              <a:cxnLst/>
              <a:pathLst>
                <a:path w="252" h="947">
                  <a:moveTo>
                    <a:pt x="247" y="873"/>
                  </a:moveTo>
                  <a:lnTo>
                    <a:pt x="251" y="823"/>
                  </a:lnTo>
                  <a:lnTo>
                    <a:pt x="252" y="711"/>
                  </a:lnTo>
                  <a:lnTo>
                    <a:pt x="244" y="601"/>
                  </a:lnTo>
                  <a:lnTo>
                    <a:pt x="239" y="552"/>
                  </a:lnTo>
                  <a:lnTo>
                    <a:pt x="236" y="516"/>
                  </a:lnTo>
                  <a:lnTo>
                    <a:pt x="236" y="439"/>
                  </a:lnTo>
                  <a:lnTo>
                    <a:pt x="240" y="353"/>
                  </a:lnTo>
                  <a:lnTo>
                    <a:pt x="239" y="289"/>
                  </a:lnTo>
                  <a:lnTo>
                    <a:pt x="237" y="240"/>
                  </a:lnTo>
                  <a:lnTo>
                    <a:pt x="228" y="145"/>
                  </a:lnTo>
                  <a:lnTo>
                    <a:pt x="220" y="77"/>
                  </a:lnTo>
                  <a:lnTo>
                    <a:pt x="205" y="21"/>
                  </a:lnTo>
                  <a:lnTo>
                    <a:pt x="186" y="3"/>
                  </a:lnTo>
                  <a:lnTo>
                    <a:pt x="162" y="1"/>
                  </a:lnTo>
                  <a:lnTo>
                    <a:pt x="136" y="0"/>
                  </a:lnTo>
                  <a:lnTo>
                    <a:pt x="105" y="13"/>
                  </a:lnTo>
                  <a:lnTo>
                    <a:pt x="80" y="61"/>
                  </a:lnTo>
                  <a:lnTo>
                    <a:pt x="74" y="139"/>
                  </a:lnTo>
                  <a:lnTo>
                    <a:pt x="71" y="230"/>
                  </a:lnTo>
                  <a:lnTo>
                    <a:pt x="66" y="289"/>
                  </a:lnTo>
                  <a:lnTo>
                    <a:pt x="58" y="350"/>
                  </a:lnTo>
                  <a:lnTo>
                    <a:pt x="59" y="422"/>
                  </a:lnTo>
                  <a:lnTo>
                    <a:pt x="56" y="504"/>
                  </a:lnTo>
                  <a:lnTo>
                    <a:pt x="44" y="566"/>
                  </a:lnTo>
                  <a:lnTo>
                    <a:pt x="32" y="665"/>
                  </a:lnTo>
                  <a:lnTo>
                    <a:pt x="17" y="769"/>
                  </a:lnTo>
                  <a:lnTo>
                    <a:pt x="3" y="857"/>
                  </a:lnTo>
                  <a:lnTo>
                    <a:pt x="0" y="947"/>
                  </a:lnTo>
                  <a:lnTo>
                    <a:pt x="231" y="943"/>
                  </a:lnTo>
                  <a:lnTo>
                    <a:pt x="247" y="873"/>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059" name="任意多边形 251058"/>
            <p:cNvSpPr/>
            <p:nvPr/>
          </p:nvSpPr>
          <p:spPr>
            <a:xfrm>
              <a:off x="2506" y="1479"/>
              <a:ext cx="192" cy="24"/>
            </a:xfrm>
            <a:custGeom>
              <a:avLst/>
              <a:gdLst/>
              <a:ahLst/>
              <a:cxnLst/>
              <a:pathLst>
                <a:path w="192" h="24">
                  <a:moveTo>
                    <a:pt x="192" y="12"/>
                  </a:moveTo>
                  <a:lnTo>
                    <a:pt x="135" y="21"/>
                  </a:lnTo>
                  <a:lnTo>
                    <a:pt x="90" y="24"/>
                  </a:lnTo>
                  <a:lnTo>
                    <a:pt x="30" y="12"/>
                  </a:lnTo>
                  <a:lnTo>
                    <a:pt x="0" y="0"/>
                  </a:lnTo>
                </a:path>
              </a:pathLst>
            </a:custGeom>
            <a:noFill/>
            <a:ln w="12700" cap="flat" cmpd="sng">
              <a:solidFill>
                <a:srgbClr val="000000"/>
              </a:solidFill>
              <a:prstDash val="solid"/>
              <a:headEnd type="none" w="med" len="med"/>
              <a:tailEnd type="none" w="med" len="med"/>
            </a:ln>
          </p:spPr>
          <p:txBody>
            <a:bodyPr/>
            <a:p>
              <a:endParaRPr lang="zh-CN" altLang="en-US"/>
            </a:p>
          </p:txBody>
        </p:sp>
        <p:sp>
          <p:nvSpPr>
            <p:cNvPr id="251060" name="任意多边形 251059"/>
            <p:cNvSpPr/>
            <p:nvPr/>
          </p:nvSpPr>
          <p:spPr>
            <a:xfrm>
              <a:off x="1926" y="2137"/>
              <a:ext cx="157" cy="12"/>
            </a:xfrm>
            <a:custGeom>
              <a:avLst/>
              <a:gdLst/>
              <a:ahLst/>
              <a:cxnLst/>
              <a:pathLst>
                <a:path w="157" h="12">
                  <a:moveTo>
                    <a:pt x="0" y="0"/>
                  </a:moveTo>
                  <a:lnTo>
                    <a:pt x="61" y="12"/>
                  </a:lnTo>
                  <a:lnTo>
                    <a:pt x="127" y="12"/>
                  </a:lnTo>
                  <a:lnTo>
                    <a:pt x="157" y="6"/>
                  </a:lnTo>
                </a:path>
              </a:pathLst>
            </a:custGeom>
            <a:noFill/>
            <a:ln w="12700" cap="flat" cmpd="sng">
              <a:solidFill>
                <a:srgbClr val="000000"/>
              </a:solidFill>
              <a:prstDash val="solid"/>
              <a:headEnd type="none" w="med" len="med"/>
              <a:tailEnd type="none" w="med" len="med"/>
            </a:ln>
          </p:spPr>
          <p:txBody>
            <a:bodyPr/>
            <a:p>
              <a:endParaRPr lang="zh-CN" altLang="en-US"/>
            </a:p>
          </p:txBody>
        </p:sp>
        <p:sp>
          <p:nvSpPr>
            <p:cNvPr id="251061" name="任意多边形 251060"/>
            <p:cNvSpPr/>
            <p:nvPr/>
          </p:nvSpPr>
          <p:spPr>
            <a:xfrm>
              <a:off x="2370" y="1200"/>
              <a:ext cx="322" cy="435"/>
            </a:xfrm>
            <a:custGeom>
              <a:avLst/>
              <a:gdLst/>
              <a:ahLst/>
              <a:cxnLst/>
              <a:pathLst>
                <a:path w="322" h="435">
                  <a:moveTo>
                    <a:pt x="322" y="84"/>
                  </a:moveTo>
                  <a:lnTo>
                    <a:pt x="315" y="138"/>
                  </a:lnTo>
                  <a:lnTo>
                    <a:pt x="288" y="186"/>
                  </a:lnTo>
                  <a:lnTo>
                    <a:pt x="240" y="231"/>
                  </a:lnTo>
                  <a:lnTo>
                    <a:pt x="208" y="242"/>
                  </a:lnTo>
                  <a:lnTo>
                    <a:pt x="182" y="255"/>
                  </a:lnTo>
                  <a:lnTo>
                    <a:pt x="166" y="299"/>
                  </a:lnTo>
                  <a:lnTo>
                    <a:pt x="142" y="360"/>
                  </a:lnTo>
                  <a:lnTo>
                    <a:pt x="115" y="417"/>
                  </a:lnTo>
                  <a:lnTo>
                    <a:pt x="84" y="435"/>
                  </a:lnTo>
                  <a:lnTo>
                    <a:pt x="40" y="435"/>
                  </a:lnTo>
                  <a:lnTo>
                    <a:pt x="12" y="422"/>
                  </a:lnTo>
                  <a:lnTo>
                    <a:pt x="0" y="387"/>
                  </a:lnTo>
                  <a:lnTo>
                    <a:pt x="3" y="348"/>
                  </a:lnTo>
                  <a:lnTo>
                    <a:pt x="17" y="276"/>
                  </a:lnTo>
                  <a:lnTo>
                    <a:pt x="45" y="218"/>
                  </a:lnTo>
                  <a:lnTo>
                    <a:pt x="78" y="168"/>
                  </a:lnTo>
                  <a:lnTo>
                    <a:pt x="139" y="60"/>
                  </a:lnTo>
                  <a:lnTo>
                    <a:pt x="180" y="12"/>
                  </a:lnTo>
                  <a:lnTo>
                    <a:pt x="234" y="0"/>
                  </a:lnTo>
                  <a:lnTo>
                    <a:pt x="265" y="8"/>
                  </a:lnTo>
                  <a:lnTo>
                    <a:pt x="288" y="24"/>
                  </a:lnTo>
                  <a:lnTo>
                    <a:pt x="310" y="53"/>
                  </a:lnTo>
                  <a:lnTo>
                    <a:pt x="322" y="84"/>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062" name="任意多边形 251061"/>
            <p:cNvSpPr/>
            <p:nvPr/>
          </p:nvSpPr>
          <p:spPr>
            <a:xfrm>
              <a:off x="2385" y="1524"/>
              <a:ext cx="85" cy="99"/>
            </a:xfrm>
            <a:custGeom>
              <a:avLst/>
              <a:gdLst/>
              <a:ahLst/>
              <a:cxnLst/>
              <a:pathLst>
                <a:path w="85" h="99">
                  <a:moveTo>
                    <a:pt x="15" y="0"/>
                  </a:moveTo>
                  <a:lnTo>
                    <a:pt x="49" y="0"/>
                  </a:lnTo>
                  <a:lnTo>
                    <a:pt x="83" y="12"/>
                  </a:lnTo>
                  <a:lnTo>
                    <a:pt x="85" y="51"/>
                  </a:lnTo>
                  <a:lnTo>
                    <a:pt x="75" y="80"/>
                  </a:lnTo>
                  <a:lnTo>
                    <a:pt x="42" y="99"/>
                  </a:lnTo>
                  <a:lnTo>
                    <a:pt x="18" y="89"/>
                  </a:lnTo>
                  <a:lnTo>
                    <a:pt x="9" y="72"/>
                  </a:lnTo>
                  <a:lnTo>
                    <a:pt x="0" y="47"/>
                  </a:lnTo>
                  <a:lnTo>
                    <a:pt x="3" y="14"/>
                  </a:lnTo>
                  <a:lnTo>
                    <a:pt x="15" y="0"/>
                  </a:lnTo>
                  <a:close/>
                </a:path>
              </a:pathLst>
            </a:custGeom>
            <a:solidFill>
              <a:srgbClr val="FFBFBF"/>
            </a:solidFill>
            <a:ln w="12700" cap="flat" cmpd="sng">
              <a:solidFill>
                <a:srgbClr val="000000"/>
              </a:solidFill>
              <a:prstDash val="solid"/>
              <a:headEnd type="none" w="med" len="med"/>
              <a:tailEnd type="none" w="med" len="med"/>
            </a:ln>
          </p:spPr>
          <p:txBody>
            <a:bodyPr/>
            <a:p>
              <a:endParaRPr lang="zh-CN" altLang="en-US"/>
            </a:p>
          </p:txBody>
        </p:sp>
        <p:sp>
          <p:nvSpPr>
            <p:cNvPr id="251063" name="任意多边形 251062"/>
            <p:cNvSpPr/>
            <p:nvPr/>
          </p:nvSpPr>
          <p:spPr>
            <a:xfrm>
              <a:off x="2103" y="1038"/>
              <a:ext cx="276" cy="543"/>
            </a:xfrm>
            <a:custGeom>
              <a:avLst/>
              <a:gdLst/>
              <a:ahLst/>
              <a:cxnLst/>
              <a:pathLst>
                <a:path w="276" h="543">
                  <a:moveTo>
                    <a:pt x="276" y="78"/>
                  </a:moveTo>
                  <a:lnTo>
                    <a:pt x="264" y="41"/>
                  </a:lnTo>
                  <a:lnTo>
                    <a:pt x="244" y="15"/>
                  </a:lnTo>
                  <a:lnTo>
                    <a:pt x="213" y="6"/>
                  </a:lnTo>
                  <a:lnTo>
                    <a:pt x="174" y="0"/>
                  </a:lnTo>
                  <a:lnTo>
                    <a:pt x="120" y="18"/>
                  </a:lnTo>
                  <a:lnTo>
                    <a:pt x="80" y="42"/>
                  </a:lnTo>
                  <a:lnTo>
                    <a:pt x="46" y="102"/>
                  </a:lnTo>
                  <a:lnTo>
                    <a:pt x="26" y="240"/>
                  </a:lnTo>
                  <a:lnTo>
                    <a:pt x="3" y="342"/>
                  </a:lnTo>
                  <a:lnTo>
                    <a:pt x="0" y="444"/>
                  </a:lnTo>
                  <a:lnTo>
                    <a:pt x="7" y="492"/>
                  </a:lnTo>
                  <a:lnTo>
                    <a:pt x="29" y="528"/>
                  </a:lnTo>
                  <a:lnTo>
                    <a:pt x="79" y="543"/>
                  </a:lnTo>
                  <a:lnTo>
                    <a:pt x="126" y="522"/>
                  </a:lnTo>
                  <a:lnTo>
                    <a:pt x="151" y="468"/>
                  </a:lnTo>
                  <a:lnTo>
                    <a:pt x="168" y="378"/>
                  </a:lnTo>
                  <a:lnTo>
                    <a:pt x="192" y="296"/>
                  </a:lnTo>
                  <a:lnTo>
                    <a:pt x="232" y="219"/>
                  </a:lnTo>
                  <a:lnTo>
                    <a:pt x="261" y="134"/>
                  </a:lnTo>
                  <a:lnTo>
                    <a:pt x="276" y="78"/>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064" name="任意多边形 251063"/>
            <p:cNvSpPr/>
            <p:nvPr/>
          </p:nvSpPr>
          <p:spPr>
            <a:xfrm>
              <a:off x="2118" y="1422"/>
              <a:ext cx="115" cy="132"/>
            </a:xfrm>
            <a:custGeom>
              <a:avLst/>
              <a:gdLst/>
              <a:ahLst/>
              <a:cxnLst/>
              <a:pathLst>
                <a:path w="115" h="132">
                  <a:moveTo>
                    <a:pt x="114" y="21"/>
                  </a:moveTo>
                  <a:lnTo>
                    <a:pt x="115" y="70"/>
                  </a:lnTo>
                  <a:lnTo>
                    <a:pt x="98" y="119"/>
                  </a:lnTo>
                  <a:lnTo>
                    <a:pt x="68" y="132"/>
                  </a:lnTo>
                  <a:lnTo>
                    <a:pt x="23" y="119"/>
                  </a:lnTo>
                  <a:lnTo>
                    <a:pt x="9" y="97"/>
                  </a:lnTo>
                  <a:lnTo>
                    <a:pt x="2" y="71"/>
                  </a:lnTo>
                  <a:lnTo>
                    <a:pt x="0" y="34"/>
                  </a:lnTo>
                  <a:lnTo>
                    <a:pt x="19" y="9"/>
                  </a:lnTo>
                  <a:lnTo>
                    <a:pt x="80" y="0"/>
                  </a:lnTo>
                  <a:lnTo>
                    <a:pt x="114" y="21"/>
                  </a:lnTo>
                  <a:close/>
                </a:path>
              </a:pathLst>
            </a:custGeom>
            <a:solidFill>
              <a:srgbClr val="FFBFBF"/>
            </a:solidFill>
            <a:ln w="12700" cap="flat" cmpd="sng">
              <a:solidFill>
                <a:srgbClr val="000000"/>
              </a:solidFill>
              <a:prstDash val="solid"/>
              <a:headEnd type="none" w="med" len="med"/>
              <a:tailEnd type="none" w="med" len="med"/>
            </a:ln>
          </p:spPr>
          <p:txBody>
            <a:bodyPr/>
            <a:p>
              <a:endParaRPr lang="zh-CN" altLang="en-US"/>
            </a:p>
          </p:txBody>
        </p:sp>
        <p:sp>
          <p:nvSpPr>
            <p:cNvPr id="251065" name="任意多边形 251064"/>
            <p:cNvSpPr/>
            <p:nvPr/>
          </p:nvSpPr>
          <p:spPr>
            <a:xfrm>
              <a:off x="1688" y="1074"/>
              <a:ext cx="502" cy="817"/>
            </a:xfrm>
            <a:custGeom>
              <a:avLst/>
              <a:gdLst/>
              <a:ahLst/>
              <a:cxnLst/>
              <a:pathLst>
                <a:path w="502" h="817">
                  <a:moveTo>
                    <a:pt x="210" y="102"/>
                  </a:moveTo>
                  <a:lnTo>
                    <a:pt x="283" y="84"/>
                  </a:lnTo>
                  <a:lnTo>
                    <a:pt x="331" y="54"/>
                  </a:lnTo>
                  <a:lnTo>
                    <a:pt x="391" y="18"/>
                  </a:lnTo>
                  <a:lnTo>
                    <a:pt x="457" y="0"/>
                  </a:lnTo>
                  <a:lnTo>
                    <a:pt x="481" y="9"/>
                  </a:lnTo>
                  <a:lnTo>
                    <a:pt x="499" y="29"/>
                  </a:lnTo>
                  <a:lnTo>
                    <a:pt x="502" y="62"/>
                  </a:lnTo>
                  <a:lnTo>
                    <a:pt x="493" y="102"/>
                  </a:lnTo>
                  <a:lnTo>
                    <a:pt x="484" y="137"/>
                  </a:lnTo>
                  <a:lnTo>
                    <a:pt x="457" y="180"/>
                  </a:lnTo>
                  <a:lnTo>
                    <a:pt x="394" y="240"/>
                  </a:lnTo>
                  <a:lnTo>
                    <a:pt x="349" y="270"/>
                  </a:lnTo>
                  <a:lnTo>
                    <a:pt x="313" y="288"/>
                  </a:lnTo>
                  <a:lnTo>
                    <a:pt x="319" y="354"/>
                  </a:lnTo>
                  <a:lnTo>
                    <a:pt x="325" y="414"/>
                  </a:lnTo>
                  <a:lnTo>
                    <a:pt x="319" y="504"/>
                  </a:lnTo>
                  <a:lnTo>
                    <a:pt x="307" y="558"/>
                  </a:lnTo>
                  <a:lnTo>
                    <a:pt x="301" y="612"/>
                  </a:lnTo>
                  <a:lnTo>
                    <a:pt x="274" y="668"/>
                  </a:lnTo>
                  <a:lnTo>
                    <a:pt x="249" y="708"/>
                  </a:lnTo>
                  <a:lnTo>
                    <a:pt x="204" y="746"/>
                  </a:lnTo>
                  <a:lnTo>
                    <a:pt x="162" y="781"/>
                  </a:lnTo>
                  <a:lnTo>
                    <a:pt x="117" y="804"/>
                  </a:lnTo>
                  <a:lnTo>
                    <a:pt x="84" y="817"/>
                  </a:lnTo>
                  <a:lnTo>
                    <a:pt x="54" y="751"/>
                  </a:lnTo>
                  <a:lnTo>
                    <a:pt x="36" y="684"/>
                  </a:lnTo>
                  <a:lnTo>
                    <a:pt x="6" y="582"/>
                  </a:lnTo>
                  <a:lnTo>
                    <a:pt x="0" y="534"/>
                  </a:lnTo>
                  <a:lnTo>
                    <a:pt x="24" y="456"/>
                  </a:lnTo>
                  <a:lnTo>
                    <a:pt x="48" y="348"/>
                  </a:lnTo>
                  <a:lnTo>
                    <a:pt x="78" y="210"/>
                  </a:lnTo>
                  <a:lnTo>
                    <a:pt x="108" y="144"/>
                  </a:lnTo>
                  <a:lnTo>
                    <a:pt x="162" y="114"/>
                  </a:lnTo>
                  <a:lnTo>
                    <a:pt x="210" y="102"/>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066" name="任意多边形 251065"/>
            <p:cNvSpPr/>
            <p:nvPr/>
          </p:nvSpPr>
          <p:spPr>
            <a:xfrm>
              <a:off x="1989" y="1077"/>
              <a:ext cx="183" cy="129"/>
            </a:xfrm>
            <a:custGeom>
              <a:avLst/>
              <a:gdLst/>
              <a:ahLst/>
              <a:cxnLst/>
              <a:pathLst>
                <a:path w="183" h="129">
                  <a:moveTo>
                    <a:pt x="0" y="72"/>
                  </a:moveTo>
                  <a:lnTo>
                    <a:pt x="24" y="117"/>
                  </a:lnTo>
                  <a:lnTo>
                    <a:pt x="48" y="129"/>
                  </a:lnTo>
                  <a:lnTo>
                    <a:pt x="105" y="114"/>
                  </a:lnTo>
                  <a:lnTo>
                    <a:pt x="159" y="90"/>
                  </a:lnTo>
                  <a:lnTo>
                    <a:pt x="180" y="72"/>
                  </a:lnTo>
                  <a:lnTo>
                    <a:pt x="183" y="27"/>
                  </a:lnTo>
                  <a:lnTo>
                    <a:pt x="165" y="0"/>
                  </a:lnTo>
                  <a:lnTo>
                    <a:pt x="123" y="3"/>
                  </a:lnTo>
                  <a:lnTo>
                    <a:pt x="90" y="17"/>
                  </a:lnTo>
                  <a:lnTo>
                    <a:pt x="54" y="35"/>
                  </a:lnTo>
                  <a:lnTo>
                    <a:pt x="0" y="72"/>
                  </a:lnTo>
                  <a:close/>
                </a:path>
              </a:pathLst>
            </a:custGeom>
            <a:solidFill>
              <a:srgbClr val="FFBFBF"/>
            </a:solidFill>
            <a:ln w="12700" cap="flat" cmpd="sng">
              <a:solidFill>
                <a:srgbClr val="000000"/>
              </a:solidFill>
              <a:prstDash val="solid"/>
              <a:headEnd type="none" w="med" len="med"/>
              <a:tailEnd type="none" w="med" len="med"/>
            </a:ln>
          </p:spPr>
          <p:txBody>
            <a:bodyPr/>
            <a:p>
              <a:endParaRPr lang="zh-CN" altLang="en-US"/>
            </a:p>
          </p:txBody>
        </p:sp>
        <p:sp>
          <p:nvSpPr>
            <p:cNvPr id="251067" name="任意多边形 251066"/>
            <p:cNvSpPr/>
            <p:nvPr/>
          </p:nvSpPr>
          <p:spPr>
            <a:xfrm>
              <a:off x="2542" y="1421"/>
              <a:ext cx="6" cy="36"/>
            </a:xfrm>
            <a:custGeom>
              <a:avLst/>
              <a:gdLst/>
              <a:ahLst/>
              <a:cxnLst/>
              <a:pathLst>
                <a:path w="6" h="36">
                  <a:moveTo>
                    <a:pt x="6" y="36"/>
                  </a:moveTo>
                  <a:lnTo>
                    <a:pt x="6" y="15"/>
                  </a:lnTo>
                  <a:lnTo>
                    <a:pt x="0" y="0"/>
                  </a:lnTo>
                </a:path>
              </a:pathLst>
            </a:custGeom>
            <a:noFill/>
            <a:ln w="12700" cap="flat" cmpd="sng">
              <a:solidFill>
                <a:srgbClr val="000000"/>
              </a:solidFill>
              <a:prstDash val="solid"/>
              <a:headEnd type="none" w="med" len="med"/>
              <a:tailEnd type="none" w="med" len="med"/>
            </a:ln>
          </p:spPr>
          <p:txBody>
            <a:bodyPr/>
            <a:p>
              <a:endParaRPr lang="zh-CN" altLang="en-US"/>
            </a:p>
          </p:txBody>
        </p:sp>
      </p:grpSp>
      <p:grpSp>
        <p:nvGrpSpPr>
          <p:cNvPr id="251068" name="组合 251067"/>
          <p:cNvGrpSpPr/>
          <p:nvPr/>
        </p:nvGrpSpPr>
        <p:grpSpPr>
          <a:xfrm>
            <a:off x="7181850" y="1838325"/>
            <a:ext cx="1905000" cy="4876800"/>
            <a:chOff x="6288" y="1248"/>
            <a:chExt cx="1200" cy="3072"/>
          </a:xfrm>
        </p:grpSpPr>
        <p:sp>
          <p:nvSpPr>
            <p:cNvPr id="251069" name="矩形 251068"/>
            <p:cNvSpPr/>
            <p:nvPr/>
          </p:nvSpPr>
          <p:spPr>
            <a:xfrm>
              <a:off x="6288" y="1248"/>
              <a:ext cx="1200" cy="3072"/>
            </a:xfrm>
            <a:prstGeom prst="rect">
              <a:avLst/>
            </a:prstGeom>
            <a:solidFill>
              <a:schemeClr val="accent2"/>
            </a:solidFill>
            <a:ln w="12700">
              <a:noFill/>
            </a:ln>
          </p:spPr>
          <p:txBody>
            <a:bodyPr/>
            <a:p>
              <a:endParaRPr lang="zh-CN" altLang="en-US"/>
            </a:p>
          </p:txBody>
        </p:sp>
        <p:sp>
          <p:nvSpPr>
            <p:cNvPr id="251070" name="矩形 251069"/>
            <p:cNvSpPr/>
            <p:nvPr/>
          </p:nvSpPr>
          <p:spPr>
            <a:xfrm>
              <a:off x="6288" y="1872"/>
              <a:ext cx="1104" cy="2448"/>
            </a:xfrm>
            <a:prstGeom prst="rect">
              <a:avLst/>
            </a:prstGeom>
            <a:solidFill>
              <a:schemeClr val="accent2"/>
            </a:solidFill>
            <a:ln w="9525">
              <a:noFill/>
            </a:ln>
          </p:spPr>
          <p:txBody>
            <a:bodyPr/>
            <a:p>
              <a:endParaRPr lang="zh-CN" altLang="en-US"/>
            </a:p>
          </p:txBody>
        </p:sp>
        <p:sp>
          <p:nvSpPr>
            <p:cNvPr id="251071" name="矩形 251070"/>
            <p:cNvSpPr/>
            <p:nvPr/>
          </p:nvSpPr>
          <p:spPr>
            <a:xfrm>
              <a:off x="6672" y="1536"/>
              <a:ext cx="384" cy="384"/>
            </a:xfrm>
            <a:prstGeom prst="rect">
              <a:avLst/>
            </a:prstGeom>
            <a:solidFill>
              <a:schemeClr val="accent2"/>
            </a:solidFill>
            <a:ln w="9525">
              <a:noFill/>
            </a:ln>
          </p:spPr>
          <p:txBody>
            <a:bodyPr/>
            <a:p>
              <a:endParaRPr lang="zh-CN" altLang="en-US"/>
            </a:p>
          </p:txBody>
        </p:sp>
        <p:sp>
          <p:nvSpPr>
            <p:cNvPr id="251072" name="流程图: 摘录 251071"/>
            <p:cNvSpPr/>
            <p:nvPr/>
          </p:nvSpPr>
          <p:spPr>
            <a:xfrm>
              <a:off x="6672" y="3870"/>
              <a:ext cx="336" cy="320"/>
            </a:xfrm>
            <a:prstGeom prst="flowChartExtra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grpSp>
          <p:nvGrpSpPr>
            <p:cNvPr id="251073" name="组合 251072"/>
            <p:cNvGrpSpPr/>
            <p:nvPr/>
          </p:nvGrpSpPr>
          <p:grpSpPr>
            <a:xfrm rot="-5400000">
              <a:off x="6770" y="3803"/>
              <a:ext cx="91" cy="864"/>
              <a:chOff x="4416" y="2880"/>
              <a:chExt cx="96" cy="864"/>
            </a:xfrm>
          </p:grpSpPr>
          <p:sp>
            <p:nvSpPr>
              <p:cNvPr id="251074" name="直接连接符 251073"/>
              <p:cNvSpPr/>
              <p:nvPr/>
            </p:nvSpPr>
            <p:spPr>
              <a:xfrm rot="-5400000">
                <a:off x="4080" y="3312"/>
                <a:ext cx="864" cy="0"/>
              </a:xfrm>
              <a:prstGeom prst="line">
                <a:avLst/>
              </a:prstGeom>
              <a:ln w="57150" cap="flat" cmpd="sng">
                <a:solidFill>
                  <a:schemeClr val="tx1"/>
                </a:solidFill>
                <a:prstDash val="solid"/>
                <a:headEnd type="none" w="med" len="med"/>
                <a:tailEnd type="none" w="med" len="med"/>
              </a:ln>
            </p:spPr>
          </p:sp>
          <p:grpSp>
            <p:nvGrpSpPr>
              <p:cNvPr id="251075" name="组合 251074"/>
              <p:cNvGrpSpPr/>
              <p:nvPr/>
            </p:nvGrpSpPr>
            <p:grpSpPr>
              <a:xfrm rot="-5400000">
                <a:off x="4056" y="3288"/>
                <a:ext cx="816" cy="96"/>
                <a:chOff x="1344" y="3984"/>
                <a:chExt cx="816" cy="96"/>
              </a:xfrm>
            </p:grpSpPr>
            <p:grpSp>
              <p:nvGrpSpPr>
                <p:cNvPr id="251076" name="组合 251075"/>
                <p:cNvGrpSpPr/>
                <p:nvPr/>
              </p:nvGrpSpPr>
              <p:grpSpPr>
                <a:xfrm>
                  <a:off x="1776" y="3984"/>
                  <a:ext cx="384" cy="96"/>
                  <a:chOff x="720" y="2736"/>
                  <a:chExt cx="384" cy="96"/>
                </a:xfrm>
              </p:grpSpPr>
              <p:grpSp>
                <p:nvGrpSpPr>
                  <p:cNvPr id="251077" name="组合 251076"/>
                  <p:cNvGrpSpPr/>
                  <p:nvPr/>
                </p:nvGrpSpPr>
                <p:grpSpPr>
                  <a:xfrm>
                    <a:off x="720" y="2736"/>
                    <a:ext cx="240" cy="96"/>
                    <a:chOff x="720" y="2736"/>
                    <a:chExt cx="240" cy="96"/>
                  </a:xfrm>
                </p:grpSpPr>
                <p:sp>
                  <p:nvSpPr>
                    <p:cNvPr id="251078" name="直接连接符 251077"/>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79" name="直接连接符 251078"/>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080" name="组合 251079"/>
                  <p:cNvGrpSpPr/>
                  <p:nvPr/>
                </p:nvGrpSpPr>
                <p:grpSpPr>
                  <a:xfrm>
                    <a:off x="864" y="2736"/>
                    <a:ext cx="240" cy="96"/>
                    <a:chOff x="720" y="2736"/>
                    <a:chExt cx="240" cy="96"/>
                  </a:xfrm>
                </p:grpSpPr>
                <p:sp>
                  <p:nvSpPr>
                    <p:cNvPr id="251081" name="直接连接符 251080"/>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82" name="直接连接符 251081"/>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083" name="组合 251082"/>
                <p:cNvGrpSpPr/>
                <p:nvPr/>
              </p:nvGrpSpPr>
              <p:grpSpPr>
                <a:xfrm>
                  <a:off x="1344" y="3984"/>
                  <a:ext cx="384" cy="96"/>
                  <a:chOff x="720" y="2736"/>
                  <a:chExt cx="384" cy="96"/>
                </a:xfrm>
              </p:grpSpPr>
              <p:grpSp>
                <p:nvGrpSpPr>
                  <p:cNvPr id="251084" name="组合 251083"/>
                  <p:cNvGrpSpPr/>
                  <p:nvPr/>
                </p:nvGrpSpPr>
                <p:grpSpPr>
                  <a:xfrm>
                    <a:off x="720" y="2736"/>
                    <a:ext cx="240" cy="96"/>
                    <a:chOff x="720" y="2736"/>
                    <a:chExt cx="240" cy="96"/>
                  </a:xfrm>
                </p:grpSpPr>
                <p:sp>
                  <p:nvSpPr>
                    <p:cNvPr id="251085" name="直接连接符 251084"/>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86" name="直接连接符 251085"/>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087" name="组合 251086"/>
                  <p:cNvGrpSpPr/>
                  <p:nvPr/>
                </p:nvGrpSpPr>
                <p:grpSpPr>
                  <a:xfrm>
                    <a:off x="864" y="2736"/>
                    <a:ext cx="240" cy="96"/>
                    <a:chOff x="720" y="2736"/>
                    <a:chExt cx="240" cy="96"/>
                  </a:xfrm>
                </p:grpSpPr>
                <p:sp>
                  <p:nvSpPr>
                    <p:cNvPr id="251088" name="直接连接符 251087"/>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89" name="直接连接符 251088"/>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090" name="组合 251089"/>
                <p:cNvGrpSpPr/>
                <p:nvPr/>
              </p:nvGrpSpPr>
              <p:grpSpPr>
                <a:xfrm>
                  <a:off x="1632" y="3984"/>
                  <a:ext cx="384" cy="96"/>
                  <a:chOff x="720" y="2736"/>
                  <a:chExt cx="384" cy="96"/>
                </a:xfrm>
              </p:grpSpPr>
              <p:grpSp>
                <p:nvGrpSpPr>
                  <p:cNvPr id="251091" name="组合 251090"/>
                  <p:cNvGrpSpPr/>
                  <p:nvPr/>
                </p:nvGrpSpPr>
                <p:grpSpPr>
                  <a:xfrm>
                    <a:off x="720" y="2736"/>
                    <a:ext cx="240" cy="96"/>
                    <a:chOff x="720" y="2736"/>
                    <a:chExt cx="240" cy="96"/>
                  </a:xfrm>
                </p:grpSpPr>
                <p:sp>
                  <p:nvSpPr>
                    <p:cNvPr id="251092" name="直接连接符 251091"/>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93" name="直接连接符 251092"/>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094" name="组合 251093"/>
                  <p:cNvGrpSpPr/>
                  <p:nvPr/>
                </p:nvGrpSpPr>
                <p:grpSpPr>
                  <a:xfrm>
                    <a:off x="864" y="2736"/>
                    <a:ext cx="240" cy="96"/>
                    <a:chOff x="720" y="2736"/>
                    <a:chExt cx="240" cy="96"/>
                  </a:xfrm>
                </p:grpSpPr>
                <p:sp>
                  <p:nvSpPr>
                    <p:cNvPr id="251095" name="直接连接符 251094"/>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096" name="直接连接符 251095"/>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sp>
          <p:nvSpPr>
            <p:cNvPr id="251097" name="直接连接符 251096"/>
            <p:cNvSpPr/>
            <p:nvPr/>
          </p:nvSpPr>
          <p:spPr>
            <a:xfrm>
              <a:off x="6834" y="1536"/>
              <a:ext cx="0" cy="624"/>
            </a:xfrm>
            <a:prstGeom prst="line">
              <a:avLst/>
            </a:prstGeom>
            <a:ln w="76200" cap="flat" cmpd="sng">
              <a:solidFill>
                <a:srgbClr val="FF0000"/>
              </a:solidFill>
              <a:prstDash val="solid"/>
              <a:headEnd type="none" w="med" len="med"/>
              <a:tailEnd type="triangle" w="med" len="med"/>
            </a:ln>
          </p:spPr>
        </p:sp>
        <p:grpSp>
          <p:nvGrpSpPr>
            <p:cNvPr id="251098" name="组合 251097"/>
            <p:cNvGrpSpPr/>
            <p:nvPr/>
          </p:nvGrpSpPr>
          <p:grpSpPr>
            <a:xfrm>
              <a:off x="6816" y="2448"/>
              <a:ext cx="192" cy="1344"/>
              <a:chOff x="5040" y="2400"/>
              <a:chExt cx="192" cy="1344"/>
            </a:xfrm>
          </p:grpSpPr>
          <p:sp>
            <p:nvSpPr>
              <p:cNvPr id="251099" name="任意多边形 251098"/>
              <p:cNvSpPr/>
              <p:nvPr/>
            </p:nvSpPr>
            <p:spPr>
              <a:xfrm>
                <a:off x="5088" y="2400"/>
                <a:ext cx="144" cy="1344"/>
              </a:xfrm>
              <a:custGeom>
                <a:avLst/>
                <a:gdLst/>
                <a:ahLst/>
                <a:cxnLst/>
                <a:pathLst>
                  <a:path w="144" h="1344">
                    <a:moveTo>
                      <a:pt x="0" y="0"/>
                    </a:moveTo>
                    <a:cubicBezTo>
                      <a:pt x="72" y="248"/>
                      <a:pt x="144" y="496"/>
                      <a:pt x="144" y="720"/>
                    </a:cubicBezTo>
                    <a:cubicBezTo>
                      <a:pt x="144" y="944"/>
                      <a:pt x="24" y="1240"/>
                      <a:pt x="0" y="1344"/>
                    </a:cubicBezTo>
                  </a:path>
                </a:pathLst>
              </a:custGeom>
              <a:noFill/>
              <a:ln w="57150" cap="flat" cmpd="sng">
                <a:solidFill>
                  <a:srgbClr val="0033CC">
                    <a:alpha val="100000"/>
                  </a:srgbClr>
                </a:solidFill>
                <a:prstDash val="solid"/>
                <a:headEnd type="none" w="med" len="med"/>
                <a:tailEnd type="none" w="med" len="med"/>
              </a:ln>
            </p:spPr>
            <p:txBody>
              <a:bodyPr/>
              <a:p>
                <a:endParaRPr lang="zh-CN" altLang="en-US"/>
              </a:p>
            </p:txBody>
          </p:sp>
          <p:sp>
            <p:nvSpPr>
              <p:cNvPr id="251100" name="任意多边形 251099"/>
              <p:cNvSpPr/>
              <p:nvPr/>
            </p:nvSpPr>
            <p:spPr>
              <a:xfrm>
                <a:off x="5040" y="2400"/>
                <a:ext cx="144" cy="1344"/>
              </a:xfrm>
              <a:custGeom>
                <a:avLst/>
                <a:gdLst/>
                <a:ahLst/>
                <a:cxnLst/>
                <a:pathLst>
                  <a:path w="144" h="1344">
                    <a:moveTo>
                      <a:pt x="0" y="0"/>
                    </a:moveTo>
                    <a:cubicBezTo>
                      <a:pt x="72" y="248"/>
                      <a:pt x="144" y="496"/>
                      <a:pt x="144" y="720"/>
                    </a:cubicBezTo>
                    <a:cubicBezTo>
                      <a:pt x="144" y="944"/>
                      <a:pt x="24" y="1240"/>
                      <a:pt x="0" y="1344"/>
                    </a:cubicBezTo>
                  </a:path>
                </a:pathLst>
              </a:custGeom>
              <a:noFill/>
              <a:ln w="57150" cap="flat" cmpd="sng">
                <a:solidFill>
                  <a:srgbClr val="0033CC">
                    <a:alpha val="100000"/>
                  </a:srgbClr>
                </a:solidFill>
                <a:prstDash val="solid"/>
                <a:headEnd type="none" w="med" len="med"/>
                <a:tailEnd type="none" w="med" len="med"/>
              </a:ln>
            </p:spPr>
            <p:txBody>
              <a:bodyPr/>
              <a:p>
                <a:endParaRPr lang="zh-CN" altLang="en-US"/>
              </a:p>
            </p:txBody>
          </p:sp>
        </p:grpSp>
        <p:sp>
          <p:nvSpPr>
            <p:cNvPr id="251101" name="矩形 251100"/>
            <p:cNvSpPr/>
            <p:nvPr/>
          </p:nvSpPr>
          <p:spPr>
            <a:xfrm>
              <a:off x="6672" y="2132"/>
              <a:ext cx="287" cy="220"/>
            </a:xfrm>
            <a:prstGeom prst="rect">
              <a:avLst/>
            </a:prstGeom>
            <a:gradFill rotWithShape="0">
              <a:gsLst>
                <a:gs pos="0">
                  <a:schemeClr val="bg2">
                    <a:gamma/>
                    <a:shade val="46275"/>
                    <a:invGamma/>
                  </a:schemeClr>
                </a:gs>
                <a:gs pos="50000">
                  <a:schemeClr val="bg2"/>
                </a:gs>
                <a:gs pos="100000">
                  <a:schemeClr val="bg2">
                    <a:gamma/>
                    <a:shade val="46275"/>
                    <a:invGamma/>
                  </a:schemeClr>
                </a:gs>
              </a:gsLst>
              <a:lin ang="0" scaled="1"/>
              <a:tileRect/>
            </a:gradFill>
            <a:ln w="9525" cap="flat" cmpd="sng">
              <a:solidFill>
                <a:schemeClr val="tx1"/>
              </a:solidFill>
              <a:prstDash val="solid"/>
              <a:miter/>
              <a:headEnd type="none" w="med" len="med"/>
              <a:tailEnd type="none" w="med" len="med"/>
            </a:ln>
          </p:spPr>
          <p:txBody>
            <a:bodyPr/>
            <a:p>
              <a:endParaRPr lang="zh-CN" altLang="en-US"/>
            </a:p>
          </p:txBody>
        </p:sp>
        <p:sp>
          <p:nvSpPr>
            <p:cNvPr id="251102" name="直接连接符 251101"/>
            <p:cNvSpPr/>
            <p:nvPr/>
          </p:nvSpPr>
          <p:spPr>
            <a:xfrm rot="5400000" flipH="1">
              <a:off x="6261" y="2273"/>
              <a:ext cx="821" cy="0"/>
            </a:xfrm>
            <a:prstGeom prst="line">
              <a:avLst/>
            </a:prstGeom>
            <a:ln w="57150" cap="flat" cmpd="sng">
              <a:solidFill>
                <a:schemeClr val="tx1"/>
              </a:solidFill>
              <a:prstDash val="solid"/>
              <a:headEnd type="none" w="med" len="med"/>
              <a:tailEnd type="none" w="med" len="med"/>
            </a:ln>
          </p:spPr>
        </p:sp>
        <p:grpSp>
          <p:nvGrpSpPr>
            <p:cNvPr id="251103" name="组合 251102"/>
            <p:cNvGrpSpPr/>
            <p:nvPr/>
          </p:nvGrpSpPr>
          <p:grpSpPr>
            <a:xfrm rot="5400000" flipH="1">
              <a:off x="6188" y="2248"/>
              <a:ext cx="776" cy="96"/>
              <a:chOff x="1344" y="3984"/>
              <a:chExt cx="816" cy="96"/>
            </a:xfrm>
          </p:grpSpPr>
          <p:grpSp>
            <p:nvGrpSpPr>
              <p:cNvPr id="251104" name="组合 251103"/>
              <p:cNvGrpSpPr/>
              <p:nvPr/>
            </p:nvGrpSpPr>
            <p:grpSpPr>
              <a:xfrm>
                <a:off x="1776" y="3984"/>
                <a:ext cx="384" cy="96"/>
                <a:chOff x="720" y="2736"/>
                <a:chExt cx="384" cy="96"/>
              </a:xfrm>
            </p:grpSpPr>
            <p:grpSp>
              <p:nvGrpSpPr>
                <p:cNvPr id="251105" name="组合 251104"/>
                <p:cNvGrpSpPr/>
                <p:nvPr/>
              </p:nvGrpSpPr>
              <p:grpSpPr>
                <a:xfrm>
                  <a:off x="720" y="2736"/>
                  <a:ext cx="240" cy="96"/>
                  <a:chOff x="720" y="2736"/>
                  <a:chExt cx="240" cy="96"/>
                </a:xfrm>
              </p:grpSpPr>
              <p:sp>
                <p:nvSpPr>
                  <p:cNvPr id="251106" name="直接连接符 251105"/>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07" name="直接连接符 251106"/>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108" name="组合 251107"/>
                <p:cNvGrpSpPr/>
                <p:nvPr/>
              </p:nvGrpSpPr>
              <p:grpSpPr>
                <a:xfrm>
                  <a:off x="864" y="2736"/>
                  <a:ext cx="240" cy="96"/>
                  <a:chOff x="720" y="2736"/>
                  <a:chExt cx="240" cy="96"/>
                </a:xfrm>
              </p:grpSpPr>
              <p:sp>
                <p:nvSpPr>
                  <p:cNvPr id="251109" name="直接连接符 251108"/>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10" name="直接连接符 251109"/>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111" name="组合 251110"/>
              <p:cNvGrpSpPr/>
              <p:nvPr/>
            </p:nvGrpSpPr>
            <p:grpSpPr>
              <a:xfrm>
                <a:off x="1344" y="3984"/>
                <a:ext cx="384" cy="96"/>
                <a:chOff x="720" y="2736"/>
                <a:chExt cx="384" cy="96"/>
              </a:xfrm>
            </p:grpSpPr>
            <p:grpSp>
              <p:nvGrpSpPr>
                <p:cNvPr id="251112" name="组合 251111"/>
                <p:cNvGrpSpPr/>
                <p:nvPr/>
              </p:nvGrpSpPr>
              <p:grpSpPr>
                <a:xfrm>
                  <a:off x="720" y="2736"/>
                  <a:ext cx="240" cy="96"/>
                  <a:chOff x="720" y="2736"/>
                  <a:chExt cx="240" cy="96"/>
                </a:xfrm>
              </p:grpSpPr>
              <p:sp>
                <p:nvSpPr>
                  <p:cNvPr id="251113" name="直接连接符 251112"/>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14" name="直接连接符 251113"/>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115" name="组合 251114"/>
                <p:cNvGrpSpPr/>
                <p:nvPr/>
              </p:nvGrpSpPr>
              <p:grpSpPr>
                <a:xfrm>
                  <a:off x="864" y="2736"/>
                  <a:ext cx="240" cy="96"/>
                  <a:chOff x="720" y="2736"/>
                  <a:chExt cx="240" cy="96"/>
                </a:xfrm>
              </p:grpSpPr>
              <p:sp>
                <p:nvSpPr>
                  <p:cNvPr id="251116" name="直接连接符 251115"/>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17" name="直接连接符 251116"/>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118" name="组合 251117"/>
              <p:cNvGrpSpPr/>
              <p:nvPr/>
            </p:nvGrpSpPr>
            <p:grpSpPr>
              <a:xfrm>
                <a:off x="1632" y="3984"/>
                <a:ext cx="384" cy="96"/>
                <a:chOff x="720" y="2736"/>
                <a:chExt cx="384" cy="96"/>
              </a:xfrm>
            </p:grpSpPr>
            <p:grpSp>
              <p:nvGrpSpPr>
                <p:cNvPr id="251119" name="组合 251118"/>
                <p:cNvGrpSpPr/>
                <p:nvPr/>
              </p:nvGrpSpPr>
              <p:grpSpPr>
                <a:xfrm>
                  <a:off x="720" y="2736"/>
                  <a:ext cx="240" cy="96"/>
                  <a:chOff x="720" y="2736"/>
                  <a:chExt cx="240" cy="96"/>
                </a:xfrm>
              </p:grpSpPr>
              <p:sp>
                <p:nvSpPr>
                  <p:cNvPr id="251120" name="直接连接符 251119"/>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21" name="直接连接符 251120"/>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122" name="组合 251121"/>
                <p:cNvGrpSpPr/>
                <p:nvPr/>
              </p:nvGrpSpPr>
              <p:grpSpPr>
                <a:xfrm>
                  <a:off x="864" y="2736"/>
                  <a:ext cx="240" cy="96"/>
                  <a:chOff x="720" y="2736"/>
                  <a:chExt cx="240" cy="96"/>
                </a:xfrm>
              </p:grpSpPr>
              <p:sp>
                <p:nvSpPr>
                  <p:cNvPr id="251123" name="直接连接符 251122"/>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24" name="直接连接符 251123"/>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nvGrpSpPr>
            <p:cNvPr id="251125" name="组合 251124"/>
            <p:cNvGrpSpPr/>
            <p:nvPr/>
          </p:nvGrpSpPr>
          <p:grpSpPr>
            <a:xfrm flipH="1" flipV="1">
              <a:off x="7008" y="1863"/>
              <a:ext cx="144" cy="821"/>
              <a:chOff x="672" y="1392"/>
              <a:chExt cx="144" cy="864"/>
            </a:xfrm>
          </p:grpSpPr>
          <p:sp>
            <p:nvSpPr>
              <p:cNvPr id="251126" name="直接连接符 251125"/>
              <p:cNvSpPr/>
              <p:nvPr/>
            </p:nvSpPr>
            <p:spPr>
              <a:xfrm rot="-16200000" flipH="1">
                <a:off x="384" y="1824"/>
                <a:ext cx="864" cy="0"/>
              </a:xfrm>
              <a:prstGeom prst="line">
                <a:avLst/>
              </a:prstGeom>
              <a:ln w="57150" cap="flat" cmpd="sng">
                <a:solidFill>
                  <a:schemeClr val="tx1"/>
                </a:solidFill>
                <a:prstDash val="solid"/>
                <a:headEnd type="none" w="med" len="med"/>
                <a:tailEnd type="none" w="med" len="med"/>
              </a:ln>
            </p:spPr>
          </p:sp>
          <p:grpSp>
            <p:nvGrpSpPr>
              <p:cNvPr id="251127" name="组合 251126"/>
              <p:cNvGrpSpPr/>
              <p:nvPr/>
            </p:nvGrpSpPr>
            <p:grpSpPr>
              <a:xfrm rot="-16200000" flipH="1">
                <a:off x="312" y="1800"/>
                <a:ext cx="816" cy="96"/>
                <a:chOff x="1344" y="3984"/>
                <a:chExt cx="816" cy="96"/>
              </a:xfrm>
            </p:grpSpPr>
            <p:grpSp>
              <p:nvGrpSpPr>
                <p:cNvPr id="251128" name="组合 251127"/>
                <p:cNvGrpSpPr/>
                <p:nvPr/>
              </p:nvGrpSpPr>
              <p:grpSpPr>
                <a:xfrm>
                  <a:off x="1776" y="3984"/>
                  <a:ext cx="384" cy="96"/>
                  <a:chOff x="720" y="2736"/>
                  <a:chExt cx="384" cy="96"/>
                </a:xfrm>
              </p:grpSpPr>
              <p:grpSp>
                <p:nvGrpSpPr>
                  <p:cNvPr id="251129" name="组合 251128"/>
                  <p:cNvGrpSpPr/>
                  <p:nvPr/>
                </p:nvGrpSpPr>
                <p:grpSpPr>
                  <a:xfrm>
                    <a:off x="720" y="2736"/>
                    <a:ext cx="240" cy="96"/>
                    <a:chOff x="720" y="2736"/>
                    <a:chExt cx="240" cy="96"/>
                  </a:xfrm>
                </p:grpSpPr>
                <p:sp>
                  <p:nvSpPr>
                    <p:cNvPr id="251130" name="直接连接符 251129"/>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31" name="直接连接符 251130"/>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132" name="组合 251131"/>
                  <p:cNvGrpSpPr/>
                  <p:nvPr/>
                </p:nvGrpSpPr>
                <p:grpSpPr>
                  <a:xfrm>
                    <a:off x="864" y="2736"/>
                    <a:ext cx="240" cy="96"/>
                    <a:chOff x="720" y="2736"/>
                    <a:chExt cx="240" cy="96"/>
                  </a:xfrm>
                </p:grpSpPr>
                <p:sp>
                  <p:nvSpPr>
                    <p:cNvPr id="251133" name="直接连接符 251132"/>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34" name="直接连接符 251133"/>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135" name="组合 251134"/>
                <p:cNvGrpSpPr/>
                <p:nvPr/>
              </p:nvGrpSpPr>
              <p:grpSpPr>
                <a:xfrm>
                  <a:off x="1344" y="3984"/>
                  <a:ext cx="384" cy="96"/>
                  <a:chOff x="720" y="2736"/>
                  <a:chExt cx="384" cy="96"/>
                </a:xfrm>
              </p:grpSpPr>
              <p:grpSp>
                <p:nvGrpSpPr>
                  <p:cNvPr id="251136" name="组合 251135"/>
                  <p:cNvGrpSpPr/>
                  <p:nvPr/>
                </p:nvGrpSpPr>
                <p:grpSpPr>
                  <a:xfrm>
                    <a:off x="720" y="2736"/>
                    <a:ext cx="240" cy="96"/>
                    <a:chOff x="720" y="2736"/>
                    <a:chExt cx="240" cy="96"/>
                  </a:xfrm>
                </p:grpSpPr>
                <p:sp>
                  <p:nvSpPr>
                    <p:cNvPr id="251137" name="直接连接符 251136"/>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38" name="直接连接符 251137"/>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139" name="组合 251138"/>
                  <p:cNvGrpSpPr/>
                  <p:nvPr/>
                </p:nvGrpSpPr>
                <p:grpSpPr>
                  <a:xfrm>
                    <a:off x="864" y="2736"/>
                    <a:ext cx="240" cy="96"/>
                    <a:chOff x="720" y="2736"/>
                    <a:chExt cx="240" cy="96"/>
                  </a:xfrm>
                </p:grpSpPr>
                <p:sp>
                  <p:nvSpPr>
                    <p:cNvPr id="251140" name="直接连接符 251139"/>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41" name="直接连接符 251140"/>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142" name="组合 251141"/>
                <p:cNvGrpSpPr/>
                <p:nvPr/>
              </p:nvGrpSpPr>
              <p:grpSpPr>
                <a:xfrm>
                  <a:off x="1632" y="3984"/>
                  <a:ext cx="384" cy="96"/>
                  <a:chOff x="720" y="2736"/>
                  <a:chExt cx="384" cy="96"/>
                </a:xfrm>
              </p:grpSpPr>
              <p:grpSp>
                <p:nvGrpSpPr>
                  <p:cNvPr id="251143" name="组合 251142"/>
                  <p:cNvGrpSpPr/>
                  <p:nvPr/>
                </p:nvGrpSpPr>
                <p:grpSpPr>
                  <a:xfrm>
                    <a:off x="720" y="2736"/>
                    <a:ext cx="240" cy="96"/>
                    <a:chOff x="720" y="2736"/>
                    <a:chExt cx="240" cy="96"/>
                  </a:xfrm>
                </p:grpSpPr>
                <p:sp>
                  <p:nvSpPr>
                    <p:cNvPr id="251144" name="直接连接符 251143"/>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45" name="直接连接符 251144"/>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146" name="组合 251145"/>
                  <p:cNvGrpSpPr/>
                  <p:nvPr/>
                </p:nvGrpSpPr>
                <p:grpSpPr>
                  <a:xfrm>
                    <a:off x="864" y="2736"/>
                    <a:ext cx="240" cy="96"/>
                    <a:chOff x="720" y="2736"/>
                    <a:chExt cx="240" cy="96"/>
                  </a:xfrm>
                </p:grpSpPr>
                <p:sp>
                  <p:nvSpPr>
                    <p:cNvPr id="251147" name="直接连接符 251146"/>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48" name="直接连接符 251147"/>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sp>
          <p:nvSpPr>
            <p:cNvPr id="251149" name="椭圆 251148"/>
            <p:cNvSpPr/>
            <p:nvPr/>
          </p:nvSpPr>
          <p:spPr>
            <a:xfrm>
              <a:off x="6768" y="2365"/>
              <a:ext cx="144" cy="136"/>
            </a:xfrm>
            <a:prstGeom prst="ellipse">
              <a:avLst/>
            </a:prstGeom>
            <a:solidFill>
              <a:schemeClr val="hlink"/>
            </a:solidFill>
            <a:ln w="38100" cap="flat" cmpd="sng">
              <a:solidFill>
                <a:srgbClr val="0033CC"/>
              </a:solidFill>
              <a:prstDash val="solid"/>
              <a:headEnd type="none" w="med" len="med"/>
              <a:tailEnd type="none" w="med" len="med"/>
            </a:ln>
          </p:spPr>
          <p:txBody>
            <a:bodyPr/>
            <a:p>
              <a:endParaRPr lang="zh-CN" altLang="en-US"/>
            </a:p>
          </p:txBody>
        </p:sp>
        <p:sp>
          <p:nvSpPr>
            <p:cNvPr id="251150" name="椭圆 251149"/>
            <p:cNvSpPr/>
            <p:nvPr/>
          </p:nvSpPr>
          <p:spPr>
            <a:xfrm>
              <a:off x="6768" y="3733"/>
              <a:ext cx="144" cy="137"/>
            </a:xfrm>
            <a:prstGeom prst="ellipse">
              <a:avLst/>
            </a:prstGeom>
            <a:solidFill>
              <a:schemeClr val="hlink"/>
            </a:solidFill>
            <a:ln w="38100" cap="flat" cmpd="sng">
              <a:solidFill>
                <a:schemeClr val="tx1"/>
              </a:solidFill>
              <a:prstDash val="solid"/>
              <a:headEnd type="none" w="med" len="med"/>
              <a:tailEnd type="none" w="med" len="med"/>
            </a:ln>
          </p:spPr>
          <p:txBody>
            <a:bodyPr/>
            <a:p>
              <a:endParaRPr lang="zh-CN" altLang="en-US"/>
            </a:p>
          </p:txBody>
        </p:sp>
      </p:grpSp>
      <p:grpSp>
        <p:nvGrpSpPr>
          <p:cNvPr id="251151" name="组合 251150"/>
          <p:cNvGrpSpPr/>
          <p:nvPr/>
        </p:nvGrpSpPr>
        <p:grpSpPr>
          <a:xfrm>
            <a:off x="5545138" y="2119313"/>
            <a:ext cx="1905000" cy="4572000"/>
            <a:chOff x="6576" y="1104"/>
            <a:chExt cx="1200" cy="2880"/>
          </a:xfrm>
        </p:grpSpPr>
        <p:sp>
          <p:nvSpPr>
            <p:cNvPr id="251152" name="矩形 251151"/>
            <p:cNvSpPr/>
            <p:nvPr/>
          </p:nvSpPr>
          <p:spPr>
            <a:xfrm>
              <a:off x="6576" y="1104"/>
              <a:ext cx="1200" cy="2880"/>
            </a:xfrm>
            <a:prstGeom prst="rect">
              <a:avLst/>
            </a:prstGeom>
            <a:solidFill>
              <a:schemeClr val="accent2"/>
            </a:solidFill>
            <a:ln w="12700">
              <a:noFill/>
            </a:ln>
          </p:spPr>
          <p:txBody>
            <a:bodyPr/>
            <a:p>
              <a:endParaRPr lang="zh-CN" altLang="en-US"/>
            </a:p>
          </p:txBody>
        </p:sp>
        <p:grpSp>
          <p:nvGrpSpPr>
            <p:cNvPr id="251153" name="组合 251152"/>
            <p:cNvGrpSpPr/>
            <p:nvPr/>
          </p:nvGrpSpPr>
          <p:grpSpPr>
            <a:xfrm>
              <a:off x="6576" y="1374"/>
              <a:ext cx="1104" cy="2610"/>
              <a:chOff x="7488" y="1536"/>
              <a:chExt cx="1104" cy="2784"/>
            </a:xfrm>
          </p:grpSpPr>
          <p:sp>
            <p:nvSpPr>
              <p:cNvPr id="251154" name="矩形 251153"/>
              <p:cNvSpPr/>
              <p:nvPr/>
            </p:nvSpPr>
            <p:spPr>
              <a:xfrm>
                <a:off x="7488" y="1872"/>
                <a:ext cx="1104" cy="2448"/>
              </a:xfrm>
              <a:prstGeom prst="rect">
                <a:avLst/>
              </a:prstGeom>
              <a:solidFill>
                <a:schemeClr val="accent2"/>
              </a:solidFill>
              <a:ln w="9525">
                <a:noFill/>
              </a:ln>
            </p:spPr>
            <p:txBody>
              <a:bodyPr/>
              <a:p>
                <a:endParaRPr lang="zh-CN" altLang="en-US"/>
              </a:p>
            </p:txBody>
          </p:sp>
          <p:sp>
            <p:nvSpPr>
              <p:cNvPr id="251155" name="矩形 251154"/>
              <p:cNvSpPr/>
              <p:nvPr/>
            </p:nvSpPr>
            <p:spPr>
              <a:xfrm>
                <a:off x="7872" y="1536"/>
                <a:ext cx="384" cy="384"/>
              </a:xfrm>
              <a:prstGeom prst="rect">
                <a:avLst/>
              </a:prstGeom>
              <a:solidFill>
                <a:schemeClr val="accent2"/>
              </a:solidFill>
              <a:ln w="9525">
                <a:noFill/>
              </a:ln>
            </p:spPr>
            <p:txBody>
              <a:bodyPr/>
              <a:p>
                <a:endParaRPr lang="zh-CN" altLang="en-US"/>
              </a:p>
            </p:txBody>
          </p:sp>
        </p:grpSp>
        <p:sp>
          <p:nvSpPr>
            <p:cNvPr id="251156" name="流程图: 摘录 251155"/>
            <p:cNvSpPr/>
            <p:nvPr/>
          </p:nvSpPr>
          <p:spPr>
            <a:xfrm>
              <a:off x="6960" y="3562"/>
              <a:ext cx="336" cy="300"/>
            </a:xfrm>
            <a:prstGeom prst="flowChartExtra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sp>
          <p:nvSpPr>
            <p:cNvPr id="251157" name="椭圆 251156"/>
            <p:cNvSpPr/>
            <p:nvPr/>
          </p:nvSpPr>
          <p:spPr>
            <a:xfrm>
              <a:off x="7056" y="3434"/>
              <a:ext cx="144" cy="128"/>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grpSp>
          <p:nvGrpSpPr>
            <p:cNvPr id="251158" name="组合 251157"/>
            <p:cNvGrpSpPr/>
            <p:nvPr/>
          </p:nvGrpSpPr>
          <p:grpSpPr>
            <a:xfrm rot="-5400000">
              <a:off x="7061" y="3472"/>
              <a:ext cx="85" cy="864"/>
              <a:chOff x="4416" y="2880"/>
              <a:chExt cx="96" cy="864"/>
            </a:xfrm>
          </p:grpSpPr>
          <p:sp>
            <p:nvSpPr>
              <p:cNvPr id="251159" name="直接连接符 251158"/>
              <p:cNvSpPr/>
              <p:nvPr/>
            </p:nvSpPr>
            <p:spPr>
              <a:xfrm rot="-5400000">
                <a:off x="4080" y="3312"/>
                <a:ext cx="864" cy="0"/>
              </a:xfrm>
              <a:prstGeom prst="line">
                <a:avLst/>
              </a:prstGeom>
              <a:ln w="57150" cap="flat" cmpd="sng">
                <a:solidFill>
                  <a:schemeClr val="tx1"/>
                </a:solidFill>
                <a:prstDash val="solid"/>
                <a:headEnd type="none" w="med" len="med"/>
                <a:tailEnd type="none" w="med" len="med"/>
              </a:ln>
            </p:spPr>
          </p:sp>
          <p:grpSp>
            <p:nvGrpSpPr>
              <p:cNvPr id="251160" name="组合 251159"/>
              <p:cNvGrpSpPr/>
              <p:nvPr/>
            </p:nvGrpSpPr>
            <p:grpSpPr>
              <a:xfrm rot="-5400000">
                <a:off x="4056" y="3288"/>
                <a:ext cx="816" cy="96"/>
                <a:chOff x="1344" y="3984"/>
                <a:chExt cx="816" cy="96"/>
              </a:xfrm>
            </p:grpSpPr>
            <p:grpSp>
              <p:nvGrpSpPr>
                <p:cNvPr id="251161" name="组合 251160"/>
                <p:cNvGrpSpPr/>
                <p:nvPr/>
              </p:nvGrpSpPr>
              <p:grpSpPr>
                <a:xfrm>
                  <a:off x="1776" y="3984"/>
                  <a:ext cx="384" cy="96"/>
                  <a:chOff x="720" y="2736"/>
                  <a:chExt cx="384" cy="96"/>
                </a:xfrm>
              </p:grpSpPr>
              <p:grpSp>
                <p:nvGrpSpPr>
                  <p:cNvPr id="251162" name="组合 251161"/>
                  <p:cNvGrpSpPr/>
                  <p:nvPr/>
                </p:nvGrpSpPr>
                <p:grpSpPr>
                  <a:xfrm>
                    <a:off x="720" y="2736"/>
                    <a:ext cx="240" cy="96"/>
                    <a:chOff x="720" y="2736"/>
                    <a:chExt cx="240" cy="96"/>
                  </a:xfrm>
                </p:grpSpPr>
                <p:sp>
                  <p:nvSpPr>
                    <p:cNvPr id="251163" name="直接连接符 251162"/>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64" name="直接连接符 251163"/>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165" name="组合 251164"/>
                  <p:cNvGrpSpPr/>
                  <p:nvPr/>
                </p:nvGrpSpPr>
                <p:grpSpPr>
                  <a:xfrm>
                    <a:off x="864" y="2736"/>
                    <a:ext cx="240" cy="96"/>
                    <a:chOff x="720" y="2736"/>
                    <a:chExt cx="240" cy="96"/>
                  </a:xfrm>
                </p:grpSpPr>
                <p:sp>
                  <p:nvSpPr>
                    <p:cNvPr id="251166" name="直接连接符 251165"/>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67" name="直接连接符 251166"/>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168" name="组合 251167"/>
                <p:cNvGrpSpPr/>
                <p:nvPr/>
              </p:nvGrpSpPr>
              <p:grpSpPr>
                <a:xfrm>
                  <a:off x="1344" y="3984"/>
                  <a:ext cx="384" cy="96"/>
                  <a:chOff x="720" y="2736"/>
                  <a:chExt cx="384" cy="96"/>
                </a:xfrm>
              </p:grpSpPr>
              <p:grpSp>
                <p:nvGrpSpPr>
                  <p:cNvPr id="251169" name="组合 251168"/>
                  <p:cNvGrpSpPr/>
                  <p:nvPr/>
                </p:nvGrpSpPr>
                <p:grpSpPr>
                  <a:xfrm>
                    <a:off x="720" y="2736"/>
                    <a:ext cx="240" cy="96"/>
                    <a:chOff x="720" y="2736"/>
                    <a:chExt cx="240" cy="96"/>
                  </a:xfrm>
                </p:grpSpPr>
                <p:sp>
                  <p:nvSpPr>
                    <p:cNvPr id="251170" name="直接连接符 251169"/>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71" name="直接连接符 251170"/>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172" name="组合 251171"/>
                  <p:cNvGrpSpPr/>
                  <p:nvPr/>
                </p:nvGrpSpPr>
                <p:grpSpPr>
                  <a:xfrm>
                    <a:off x="864" y="2736"/>
                    <a:ext cx="240" cy="96"/>
                    <a:chOff x="720" y="2736"/>
                    <a:chExt cx="240" cy="96"/>
                  </a:xfrm>
                </p:grpSpPr>
                <p:sp>
                  <p:nvSpPr>
                    <p:cNvPr id="251173" name="直接连接符 251172"/>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74" name="直接连接符 251173"/>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175" name="组合 251174"/>
                <p:cNvGrpSpPr/>
                <p:nvPr/>
              </p:nvGrpSpPr>
              <p:grpSpPr>
                <a:xfrm>
                  <a:off x="1632" y="3984"/>
                  <a:ext cx="384" cy="96"/>
                  <a:chOff x="720" y="2736"/>
                  <a:chExt cx="384" cy="96"/>
                </a:xfrm>
              </p:grpSpPr>
              <p:grpSp>
                <p:nvGrpSpPr>
                  <p:cNvPr id="251176" name="组合 251175"/>
                  <p:cNvGrpSpPr/>
                  <p:nvPr/>
                </p:nvGrpSpPr>
                <p:grpSpPr>
                  <a:xfrm>
                    <a:off x="720" y="2736"/>
                    <a:ext cx="240" cy="96"/>
                    <a:chOff x="720" y="2736"/>
                    <a:chExt cx="240" cy="96"/>
                  </a:xfrm>
                </p:grpSpPr>
                <p:sp>
                  <p:nvSpPr>
                    <p:cNvPr id="251177" name="直接连接符 251176"/>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78" name="直接连接符 251177"/>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179" name="组合 251178"/>
                  <p:cNvGrpSpPr/>
                  <p:nvPr/>
                </p:nvGrpSpPr>
                <p:grpSpPr>
                  <a:xfrm>
                    <a:off x="864" y="2736"/>
                    <a:ext cx="240" cy="96"/>
                    <a:chOff x="720" y="2736"/>
                    <a:chExt cx="240" cy="96"/>
                  </a:xfrm>
                </p:grpSpPr>
                <p:sp>
                  <p:nvSpPr>
                    <p:cNvPr id="251180" name="直接连接符 251179"/>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81" name="直接连接符 251180"/>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sp>
          <p:nvSpPr>
            <p:cNvPr id="251182" name="椭圆 251181"/>
            <p:cNvSpPr/>
            <p:nvPr/>
          </p:nvSpPr>
          <p:spPr>
            <a:xfrm>
              <a:off x="7056" y="2151"/>
              <a:ext cx="144" cy="128"/>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251183" name="矩形 251182"/>
            <p:cNvSpPr/>
            <p:nvPr/>
          </p:nvSpPr>
          <p:spPr>
            <a:xfrm>
              <a:off x="6960" y="1883"/>
              <a:ext cx="288" cy="240"/>
            </a:xfrm>
            <a:prstGeom prst="rect">
              <a:avLst/>
            </a:prstGeom>
            <a:gradFill rotWithShape="0">
              <a:gsLst>
                <a:gs pos="0">
                  <a:schemeClr val="bg2">
                    <a:gamma/>
                    <a:shade val="46275"/>
                    <a:invGamma/>
                  </a:schemeClr>
                </a:gs>
                <a:gs pos="50000">
                  <a:schemeClr val="bg2"/>
                </a:gs>
                <a:gs pos="100000">
                  <a:schemeClr val="bg2">
                    <a:gamma/>
                    <a:shade val="46275"/>
                    <a:invGamma/>
                  </a:schemeClr>
                </a:gs>
              </a:gsLst>
              <a:lin ang="0" scaled="1"/>
              <a:tileRect/>
            </a:gradFill>
            <a:ln w="9525" cap="flat" cmpd="sng">
              <a:solidFill>
                <a:schemeClr val="tx1"/>
              </a:solidFill>
              <a:prstDash val="solid"/>
              <a:miter/>
              <a:headEnd type="none" w="med" len="med"/>
              <a:tailEnd type="none" w="med" len="med"/>
            </a:ln>
          </p:spPr>
          <p:txBody>
            <a:bodyPr/>
            <a:p>
              <a:endParaRPr lang="zh-CN" altLang="en-US"/>
            </a:p>
          </p:txBody>
        </p:sp>
        <p:sp>
          <p:nvSpPr>
            <p:cNvPr id="251184" name="直接连接符 251183"/>
            <p:cNvSpPr/>
            <p:nvPr/>
          </p:nvSpPr>
          <p:spPr>
            <a:xfrm rot="5400000" flipH="1">
              <a:off x="6575" y="2065"/>
              <a:ext cx="769" cy="0"/>
            </a:xfrm>
            <a:prstGeom prst="line">
              <a:avLst/>
            </a:prstGeom>
            <a:ln w="57150" cap="flat" cmpd="sng">
              <a:solidFill>
                <a:schemeClr val="tx1"/>
              </a:solidFill>
              <a:prstDash val="solid"/>
              <a:headEnd type="none" w="med" len="med"/>
              <a:tailEnd type="none" w="med" len="med"/>
            </a:ln>
          </p:spPr>
        </p:sp>
        <p:grpSp>
          <p:nvGrpSpPr>
            <p:cNvPr id="251185" name="组合 251184"/>
            <p:cNvGrpSpPr/>
            <p:nvPr/>
          </p:nvGrpSpPr>
          <p:grpSpPr>
            <a:xfrm rot="5400000" flipH="1">
              <a:off x="6500" y="2038"/>
              <a:ext cx="727" cy="96"/>
              <a:chOff x="1344" y="3984"/>
              <a:chExt cx="816" cy="96"/>
            </a:xfrm>
          </p:grpSpPr>
          <p:grpSp>
            <p:nvGrpSpPr>
              <p:cNvPr id="251186" name="组合 251185"/>
              <p:cNvGrpSpPr/>
              <p:nvPr/>
            </p:nvGrpSpPr>
            <p:grpSpPr>
              <a:xfrm>
                <a:off x="1776" y="3984"/>
                <a:ext cx="384" cy="96"/>
                <a:chOff x="720" y="2736"/>
                <a:chExt cx="384" cy="96"/>
              </a:xfrm>
            </p:grpSpPr>
            <p:grpSp>
              <p:nvGrpSpPr>
                <p:cNvPr id="251187" name="组合 251186"/>
                <p:cNvGrpSpPr/>
                <p:nvPr/>
              </p:nvGrpSpPr>
              <p:grpSpPr>
                <a:xfrm>
                  <a:off x="720" y="2736"/>
                  <a:ext cx="240" cy="96"/>
                  <a:chOff x="720" y="2736"/>
                  <a:chExt cx="240" cy="96"/>
                </a:xfrm>
              </p:grpSpPr>
              <p:sp>
                <p:nvSpPr>
                  <p:cNvPr id="251188" name="直接连接符 251187"/>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89" name="直接连接符 251188"/>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190" name="组合 251189"/>
                <p:cNvGrpSpPr/>
                <p:nvPr/>
              </p:nvGrpSpPr>
              <p:grpSpPr>
                <a:xfrm>
                  <a:off x="864" y="2736"/>
                  <a:ext cx="240" cy="96"/>
                  <a:chOff x="720" y="2736"/>
                  <a:chExt cx="240" cy="96"/>
                </a:xfrm>
              </p:grpSpPr>
              <p:sp>
                <p:nvSpPr>
                  <p:cNvPr id="251191" name="直接连接符 251190"/>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92" name="直接连接符 251191"/>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193" name="组合 251192"/>
              <p:cNvGrpSpPr/>
              <p:nvPr/>
            </p:nvGrpSpPr>
            <p:grpSpPr>
              <a:xfrm>
                <a:off x="1344" y="3984"/>
                <a:ext cx="384" cy="96"/>
                <a:chOff x="720" y="2736"/>
                <a:chExt cx="384" cy="96"/>
              </a:xfrm>
            </p:grpSpPr>
            <p:grpSp>
              <p:nvGrpSpPr>
                <p:cNvPr id="251194" name="组合 251193"/>
                <p:cNvGrpSpPr/>
                <p:nvPr/>
              </p:nvGrpSpPr>
              <p:grpSpPr>
                <a:xfrm>
                  <a:off x="720" y="2736"/>
                  <a:ext cx="240" cy="96"/>
                  <a:chOff x="720" y="2736"/>
                  <a:chExt cx="240" cy="96"/>
                </a:xfrm>
              </p:grpSpPr>
              <p:sp>
                <p:nvSpPr>
                  <p:cNvPr id="251195" name="直接连接符 251194"/>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96" name="直接连接符 251195"/>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197" name="组合 251196"/>
                <p:cNvGrpSpPr/>
                <p:nvPr/>
              </p:nvGrpSpPr>
              <p:grpSpPr>
                <a:xfrm>
                  <a:off x="864" y="2736"/>
                  <a:ext cx="240" cy="96"/>
                  <a:chOff x="720" y="2736"/>
                  <a:chExt cx="240" cy="96"/>
                </a:xfrm>
              </p:grpSpPr>
              <p:sp>
                <p:nvSpPr>
                  <p:cNvPr id="251198" name="直接连接符 251197"/>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199" name="直接连接符 251198"/>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200" name="组合 251199"/>
              <p:cNvGrpSpPr/>
              <p:nvPr/>
            </p:nvGrpSpPr>
            <p:grpSpPr>
              <a:xfrm>
                <a:off x="1632" y="3984"/>
                <a:ext cx="384" cy="96"/>
                <a:chOff x="720" y="2736"/>
                <a:chExt cx="384" cy="96"/>
              </a:xfrm>
            </p:grpSpPr>
            <p:grpSp>
              <p:nvGrpSpPr>
                <p:cNvPr id="251201" name="组合 251200"/>
                <p:cNvGrpSpPr/>
                <p:nvPr/>
              </p:nvGrpSpPr>
              <p:grpSpPr>
                <a:xfrm>
                  <a:off x="720" y="2736"/>
                  <a:ext cx="240" cy="96"/>
                  <a:chOff x="720" y="2736"/>
                  <a:chExt cx="240" cy="96"/>
                </a:xfrm>
              </p:grpSpPr>
              <p:sp>
                <p:nvSpPr>
                  <p:cNvPr id="251202" name="直接连接符 251201"/>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203" name="直接连接符 251202"/>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204" name="组合 251203"/>
                <p:cNvGrpSpPr/>
                <p:nvPr/>
              </p:nvGrpSpPr>
              <p:grpSpPr>
                <a:xfrm>
                  <a:off x="864" y="2736"/>
                  <a:ext cx="240" cy="96"/>
                  <a:chOff x="720" y="2736"/>
                  <a:chExt cx="240" cy="96"/>
                </a:xfrm>
              </p:grpSpPr>
              <p:sp>
                <p:nvSpPr>
                  <p:cNvPr id="251205" name="直接连接符 251204"/>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206" name="直接连接符 251205"/>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nvGrpSpPr>
            <p:cNvPr id="251207" name="组合 251206"/>
            <p:cNvGrpSpPr/>
            <p:nvPr/>
          </p:nvGrpSpPr>
          <p:grpSpPr>
            <a:xfrm flipH="1" flipV="1">
              <a:off x="7296" y="1681"/>
              <a:ext cx="144" cy="769"/>
              <a:chOff x="672" y="1392"/>
              <a:chExt cx="144" cy="864"/>
            </a:xfrm>
          </p:grpSpPr>
          <p:sp>
            <p:nvSpPr>
              <p:cNvPr id="251208" name="直接连接符 251207"/>
              <p:cNvSpPr/>
              <p:nvPr/>
            </p:nvSpPr>
            <p:spPr>
              <a:xfrm rot="-16200000" flipH="1">
                <a:off x="384" y="1824"/>
                <a:ext cx="864" cy="0"/>
              </a:xfrm>
              <a:prstGeom prst="line">
                <a:avLst/>
              </a:prstGeom>
              <a:ln w="57150" cap="flat" cmpd="sng">
                <a:solidFill>
                  <a:schemeClr val="tx1"/>
                </a:solidFill>
                <a:prstDash val="solid"/>
                <a:headEnd type="none" w="med" len="med"/>
                <a:tailEnd type="none" w="med" len="med"/>
              </a:ln>
            </p:spPr>
          </p:sp>
          <p:grpSp>
            <p:nvGrpSpPr>
              <p:cNvPr id="251209" name="组合 251208"/>
              <p:cNvGrpSpPr/>
              <p:nvPr/>
            </p:nvGrpSpPr>
            <p:grpSpPr>
              <a:xfrm rot="-16200000" flipH="1">
                <a:off x="312" y="1800"/>
                <a:ext cx="816" cy="96"/>
                <a:chOff x="1344" y="3984"/>
                <a:chExt cx="816" cy="96"/>
              </a:xfrm>
            </p:grpSpPr>
            <p:grpSp>
              <p:nvGrpSpPr>
                <p:cNvPr id="251210" name="组合 251209"/>
                <p:cNvGrpSpPr/>
                <p:nvPr/>
              </p:nvGrpSpPr>
              <p:grpSpPr>
                <a:xfrm>
                  <a:off x="1776" y="3984"/>
                  <a:ext cx="384" cy="96"/>
                  <a:chOff x="720" y="2736"/>
                  <a:chExt cx="384" cy="96"/>
                </a:xfrm>
              </p:grpSpPr>
              <p:grpSp>
                <p:nvGrpSpPr>
                  <p:cNvPr id="251211" name="组合 251210"/>
                  <p:cNvGrpSpPr/>
                  <p:nvPr/>
                </p:nvGrpSpPr>
                <p:grpSpPr>
                  <a:xfrm>
                    <a:off x="720" y="2736"/>
                    <a:ext cx="240" cy="96"/>
                    <a:chOff x="720" y="2736"/>
                    <a:chExt cx="240" cy="96"/>
                  </a:xfrm>
                </p:grpSpPr>
                <p:sp>
                  <p:nvSpPr>
                    <p:cNvPr id="251212" name="直接连接符 251211"/>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213" name="直接连接符 251212"/>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214" name="组合 251213"/>
                  <p:cNvGrpSpPr/>
                  <p:nvPr/>
                </p:nvGrpSpPr>
                <p:grpSpPr>
                  <a:xfrm>
                    <a:off x="864" y="2736"/>
                    <a:ext cx="240" cy="96"/>
                    <a:chOff x="720" y="2736"/>
                    <a:chExt cx="240" cy="96"/>
                  </a:xfrm>
                </p:grpSpPr>
                <p:sp>
                  <p:nvSpPr>
                    <p:cNvPr id="251215" name="直接连接符 251214"/>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216" name="直接连接符 251215"/>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217" name="组合 251216"/>
                <p:cNvGrpSpPr/>
                <p:nvPr/>
              </p:nvGrpSpPr>
              <p:grpSpPr>
                <a:xfrm>
                  <a:off x="1344" y="3984"/>
                  <a:ext cx="384" cy="96"/>
                  <a:chOff x="720" y="2736"/>
                  <a:chExt cx="384" cy="96"/>
                </a:xfrm>
              </p:grpSpPr>
              <p:grpSp>
                <p:nvGrpSpPr>
                  <p:cNvPr id="251218" name="组合 251217"/>
                  <p:cNvGrpSpPr/>
                  <p:nvPr/>
                </p:nvGrpSpPr>
                <p:grpSpPr>
                  <a:xfrm>
                    <a:off x="720" y="2736"/>
                    <a:ext cx="240" cy="96"/>
                    <a:chOff x="720" y="2736"/>
                    <a:chExt cx="240" cy="96"/>
                  </a:xfrm>
                </p:grpSpPr>
                <p:sp>
                  <p:nvSpPr>
                    <p:cNvPr id="251219" name="直接连接符 251218"/>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220" name="直接连接符 251219"/>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221" name="组合 251220"/>
                  <p:cNvGrpSpPr/>
                  <p:nvPr/>
                </p:nvGrpSpPr>
                <p:grpSpPr>
                  <a:xfrm>
                    <a:off x="864" y="2736"/>
                    <a:ext cx="240" cy="96"/>
                    <a:chOff x="720" y="2736"/>
                    <a:chExt cx="240" cy="96"/>
                  </a:xfrm>
                </p:grpSpPr>
                <p:sp>
                  <p:nvSpPr>
                    <p:cNvPr id="251222" name="直接连接符 251221"/>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223" name="直接连接符 251222"/>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224" name="组合 251223"/>
                <p:cNvGrpSpPr/>
                <p:nvPr/>
              </p:nvGrpSpPr>
              <p:grpSpPr>
                <a:xfrm>
                  <a:off x="1632" y="3984"/>
                  <a:ext cx="384" cy="96"/>
                  <a:chOff x="720" y="2736"/>
                  <a:chExt cx="384" cy="96"/>
                </a:xfrm>
              </p:grpSpPr>
              <p:grpSp>
                <p:nvGrpSpPr>
                  <p:cNvPr id="251225" name="组合 251224"/>
                  <p:cNvGrpSpPr/>
                  <p:nvPr/>
                </p:nvGrpSpPr>
                <p:grpSpPr>
                  <a:xfrm>
                    <a:off x="720" y="2736"/>
                    <a:ext cx="240" cy="96"/>
                    <a:chOff x="720" y="2736"/>
                    <a:chExt cx="240" cy="96"/>
                  </a:xfrm>
                </p:grpSpPr>
                <p:sp>
                  <p:nvSpPr>
                    <p:cNvPr id="251226" name="直接连接符 251225"/>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227" name="直接连接符 251226"/>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228" name="组合 251227"/>
                  <p:cNvGrpSpPr/>
                  <p:nvPr/>
                </p:nvGrpSpPr>
                <p:grpSpPr>
                  <a:xfrm>
                    <a:off x="864" y="2736"/>
                    <a:ext cx="240" cy="96"/>
                    <a:chOff x="720" y="2736"/>
                    <a:chExt cx="240" cy="96"/>
                  </a:xfrm>
                </p:grpSpPr>
                <p:sp>
                  <p:nvSpPr>
                    <p:cNvPr id="251229" name="直接连接符 251228"/>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230" name="直接连接符 251229"/>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sp>
          <p:nvSpPr>
            <p:cNvPr id="251231" name="直接连接符 251230"/>
            <p:cNvSpPr/>
            <p:nvPr/>
          </p:nvSpPr>
          <p:spPr>
            <a:xfrm>
              <a:off x="7104" y="1458"/>
              <a:ext cx="0" cy="411"/>
            </a:xfrm>
            <a:prstGeom prst="line">
              <a:avLst/>
            </a:prstGeom>
            <a:ln w="76200" cap="flat" cmpd="sng">
              <a:solidFill>
                <a:srgbClr val="FF0000"/>
              </a:solidFill>
              <a:prstDash val="solid"/>
              <a:headEnd type="none" w="med" len="med"/>
              <a:tailEnd type="triangle" w="med" len="med"/>
            </a:ln>
          </p:spPr>
        </p:sp>
        <p:grpSp>
          <p:nvGrpSpPr>
            <p:cNvPr id="251232" name="组合 251231"/>
            <p:cNvGrpSpPr/>
            <p:nvPr/>
          </p:nvGrpSpPr>
          <p:grpSpPr>
            <a:xfrm rot="5400000">
              <a:off x="6768" y="2730"/>
              <a:ext cx="336" cy="528"/>
              <a:chOff x="1688" y="298"/>
              <a:chExt cx="1071" cy="2031"/>
            </a:xfrm>
          </p:grpSpPr>
          <p:sp>
            <p:nvSpPr>
              <p:cNvPr id="251233" name="任意多边形 251232"/>
              <p:cNvSpPr/>
              <p:nvPr/>
            </p:nvSpPr>
            <p:spPr>
              <a:xfrm>
                <a:off x="1690" y="1054"/>
                <a:ext cx="1069" cy="1275"/>
              </a:xfrm>
              <a:custGeom>
                <a:avLst/>
                <a:gdLst/>
                <a:ahLst/>
                <a:cxnLst/>
                <a:pathLst>
                  <a:path w="1069" h="1275">
                    <a:moveTo>
                      <a:pt x="832" y="1275"/>
                    </a:moveTo>
                    <a:lnTo>
                      <a:pt x="853" y="1103"/>
                    </a:lnTo>
                    <a:lnTo>
                      <a:pt x="912" y="1011"/>
                    </a:lnTo>
                    <a:lnTo>
                      <a:pt x="972" y="930"/>
                    </a:lnTo>
                    <a:lnTo>
                      <a:pt x="1028" y="828"/>
                    </a:lnTo>
                    <a:lnTo>
                      <a:pt x="1057" y="742"/>
                    </a:lnTo>
                    <a:lnTo>
                      <a:pt x="1069" y="638"/>
                    </a:lnTo>
                    <a:lnTo>
                      <a:pt x="1045" y="525"/>
                    </a:lnTo>
                    <a:lnTo>
                      <a:pt x="1008" y="434"/>
                    </a:lnTo>
                    <a:lnTo>
                      <a:pt x="1014" y="352"/>
                    </a:lnTo>
                    <a:lnTo>
                      <a:pt x="999" y="278"/>
                    </a:lnTo>
                    <a:lnTo>
                      <a:pt x="978" y="236"/>
                    </a:lnTo>
                    <a:lnTo>
                      <a:pt x="949" y="201"/>
                    </a:lnTo>
                    <a:lnTo>
                      <a:pt x="938" y="177"/>
                    </a:lnTo>
                    <a:lnTo>
                      <a:pt x="897" y="153"/>
                    </a:lnTo>
                    <a:lnTo>
                      <a:pt x="863" y="148"/>
                    </a:lnTo>
                    <a:lnTo>
                      <a:pt x="837" y="161"/>
                    </a:lnTo>
                    <a:lnTo>
                      <a:pt x="806" y="242"/>
                    </a:lnTo>
                    <a:lnTo>
                      <a:pt x="749" y="360"/>
                    </a:lnTo>
                    <a:lnTo>
                      <a:pt x="833" y="157"/>
                    </a:lnTo>
                    <a:lnTo>
                      <a:pt x="848" y="132"/>
                    </a:lnTo>
                    <a:lnTo>
                      <a:pt x="829" y="87"/>
                    </a:lnTo>
                    <a:lnTo>
                      <a:pt x="798" y="71"/>
                    </a:lnTo>
                    <a:lnTo>
                      <a:pt x="757" y="54"/>
                    </a:lnTo>
                    <a:lnTo>
                      <a:pt x="701" y="34"/>
                    </a:lnTo>
                    <a:lnTo>
                      <a:pt x="687" y="22"/>
                    </a:lnTo>
                    <a:lnTo>
                      <a:pt x="661" y="0"/>
                    </a:lnTo>
                    <a:lnTo>
                      <a:pt x="506" y="34"/>
                    </a:lnTo>
                    <a:lnTo>
                      <a:pt x="301" y="147"/>
                    </a:lnTo>
                    <a:lnTo>
                      <a:pt x="286" y="177"/>
                    </a:lnTo>
                    <a:lnTo>
                      <a:pt x="239" y="225"/>
                    </a:lnTo>
                    <a:lnTo>
                      <a:pt x="183" y="263"/>
                    </a:lnTo>
                    <a:lnTo>
                      <a:pt x="134" y="283"/>
                    </a:lnTo>
                    <a:lnTo>
                      <a:pt x="89" y="328"/>
                    </a:lnTo>
                    <a:lnTo>
                      <a:pt x="59" y="405"/>
                    </a:lnTo>
                    <a:lnTo>
                      <a:pt x="18" y="507"/>
                    </a:lnTo>
                    <a:lnTo>
                      <a:pt x="0" y="564"/>
                    </a:lnTo>
                    <a:lnTo>
                      <a:pt x="18" y="654"/>
                    </a:lnTo>
                    <a:lnTo>
                      <a:pt x="48" y="748"/>
                    </a:lnTo>
                    <a:lnTo>
                      <a:pt x="96" y="867"/>
                    </a:lnTo>
                    <a:lnTo>
                      <a:pt x="123" y="965"/>
                    </a:lnTo>
                    <a:lnTo>
                      <a:pt x="190" y="1055"/>
                    </a:lnTo>
                    <a:lnTo>
                      <a:pt x="224" y="1071"/>
                    </a:lnTo>
                    <a:lnTo>
                      <a:pt x="243" y="1121"/>
                    </a:lnTo>
                    <a:lnTo>
                      <a:pt x="246" y="1273"/>
                    </a:lnTo>
                    <a:lnTo>
                      <a:pt x="832" y="1275"/>
                    </a:lnTo>
                    <a:close/>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sp>
            <p:nvSpPr>
              <p:cNvPr id="251234" name="任意多边形 251233"/>
              <p:cNvSpPr/>
              <p:nvPr/>
            </p:nvSpPr>
            <p:spPr>
              <a:xfrm>
                <a:off x="2289" y="1452"/>
                <a:ext cx="468" cy="239"/>
              </a:xfrm>
              <a:custGeom>
                <a:avLst/>
                <a:gdLst/>
                <a:ahLst/>
                <a:cxnLst/>
                <a:pathLst>
                  <a:path w="468" h="239">
                    <a:moveTo>
                      <a:pt x="0" y="0"/>
                    </a:moveTo>
                    <a:lnTo>
                      <a:pt x="204" y="142"/>
                    </a:lnTo>
                    <a:lnTo>
                      <a:pt x="387" y="214"/>
                    </a:lnTo>
                    <a:lnTo>
                      <a:pt x="468" y="239"/>
                    </a:lnTo>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sp>
            <p:nvSpPr>
              <p:cNvPr id="251235" name="任意多边形 251234"/>
              <p:cNvSpPr/>
              <p:nvPr/>
            </p:nvSpPr>
            <p:spPr>
              <a:xfrm>
                <a:off x="2001" y="1386"/>
                <a:ext cx="522" cy="558"/>
              </a:xfrm>
              <a:custGeom>
                <a:avLst/>
                <a:gdLst/>
                <a:ahLst/>
                <a:cxnLst/>
                <a:pathLst>
                  <a:path w="522" h="558">
                    <a:moveTo>
                      <a:pt x="0" y="0"/>
                    </a:moveTo>
                    <a:lnTo>
                      <a:pt x="293" y="156"/>
                    </a:lnTo>
                    <a:lnTo>
                      <a:pt x="359" y="213"/>
                    </a:lnTo>
                    <a:lnTo>
                      <a:pt x="443" y="313"/>
                    </a:lnTo>
                    <a:lnTo>
                      <a:pt x="479" y="394"/>
                    </a:lnTo>
                    <a:lnTo>
                      <a:pt x="498" y="464"/>
                    </a:lnTo>
                    <a:lnTo>
                      <a:pt x="522" y="558"/>
                    </a:lnTo>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sp>
            <p:nvSpPr>
              <p:cNvPr id="251236" name="任意多边形 251235"/>
              <p:cNvSpPr/>
              <p:nvPr/>
            </p:nvSpPr>
            <p:spPr>
              <a:xfrm>
                <a:off x="2211" y="1079"/>
                <a:ext cx="343" cy="541"/>
              </a:xfrm>
              <a:custGeom>
                <a:avLst/>
                <a:gdLst/>
                <a:ahLst/>
                <a:cxnLst/>
                <a:pathLst>
                  <a:path w="343" h="541">
                    <a:moveTo>
                      <a:pt x="340" y="121"/>
                    </a:moveTo>
                    <a:lnTo>
                      <a:pt x="343" y="85"/>
                    </a:lnTo>
                    <a:lnTo>
                      <a:pt x="320" y="37"/>
                    </a:lnTo>
                    <a:lnTo>
                      <a:pt x="285" y="13"/>
                    </a:lnTo>
                    <a:lnTo>
                      <a:pt x="252" y="0"/>
                    </a:lnTo>
                    <a:lnTo>
                      <a:pt x="216" y="1"/>
                    </a:lnTo>
                    <a:lnTo>
                      <a:pt x="183" y="9"/>
                    </a:lnTo>
                    <a:lnTo>
                      <a:pt x="157" y="25"/>
                    </a:lnTo>
                    <a:lnTo>
                      <a:pt x="107" y="145"/>
                    </a:lnTo>
                    <a:lnTo>
                      <a:pt x="72" y="259"/>
                    </a:lnTo>
                    <a:lnTo>
                      <a:pt x="39" y="349"/>
                    </a:lnTo>
                    <a:lnTo>
                      <a:pt x="0" y="445"/>
                    </a:lnTo>
                    <a:lnTo>
                      <a:pt x="14" y="505"/>
                    </a:lnTo>
                    <a:lnTo>
                      <a:pt x="33" y="525"/>
                    </a:lnTo>
                    <a:lnTo>
                      <a:pt x="63" y="541"/>
                    </a:lnTo>
                    <a:lnTo>
                      <a:pt x="96" y="537"/>
                    </a:lnTo>
                    <a:lnTo>
                      <a:pt x="129" y="523"/>
                    </a:lnTo>
                    <a:lnTo>
                      <a:pt x="162" y="469"/>
                    </a:lnTo>
                    <a:lnTo>
                      <a:pt x="175" y="394"/>
                    </a:lnTo>
                    <a:lnTo>
                      <a:pt x="204" y="346"/>
                    </a:lnTo>
                    <a:lnTo>
                      <a:pt x="230" y="289"/>
                    </a:lnTo>
                    <a:lnTo>
                      <a:pt x="274" y="232"/>
                    </a:lnTo>
                    <a:lnTo>
                      <a:pt x="316" y="159"/>
                    </a:lnTo>
                    <a:lnTo>
                      <a:pt x="340" y="121"/>
                    </a:lnTo>
                    <a:close/>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sp>
            <p:nvSpPr>
              <p:cNvPr id="251237" name="任意多边形 251236"/>
              <p:cNvSpPr/>
              <p:nvPr/>
            </p:nvSpPr>
            <p:spPr>
              <a:xfrm>
                <a:off x="2245" y="1469"/>
                <a:ext cx="99" cy="129"/>
              </a:xfrm>
              <a:custGeom>
                <a:avLst/>
                <a:gdLst/>
                <a:ahLst/>
                <a:cxnLst/>
                <a:pathLst>
                  <a:path w="99" h="129">
                    <a:moveTo>
                      <a:pt x="14" y="16"/>
                    </a:moveTo>
                    <a:lnTo>
                      <a:pt x="33" y="0"/>
                    </a:lnTo>
                    <a:lnTo>
                      <a:pt x="67" y="4"/>
                    </a:lnTo>
                    <a:lnTo>
                      <a:pt x="99" y="19"/>
                    </a:lnTo>
                    <a:lnTo>
                      <a:pt x="99" y="67"/>
                    </a:lnTo>
                    <a:lnTo>
                      <a:pt x="94" y="93"/>
                    </a:lnTo>
                    <a:lnTo>
                      <a:pt x="80" y="121"/>
                    </a:lnTo>
                    <a:lnTo>
                      <a:pt x="47" y="129"/>
                    </a:lnTo>
                    <a:lnTo>
                      <a:pt x="30" y="127"/>
                    </a:lnTo>
                    <a:lnTo>
                      <a:pt x="11" y="108"/>
                    </a:lnTo>
                    <a:lnTo>
                      <a:pt x="0" y="85"/>
                    </a:lnTo>
                    <a:lnTo>
                      <a:pt x="14" y="16"/>
                    </a:lnTo>
                    <a:close/>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sp>
            <p:nvSpPr>
              <p:cNvPr id="251238" name="任意多边形 251237"/>
              <p:cNvSpPr/>
              <p:nvPr/>
            </p:nvSpPr>
            <p:spPr>
              <a:xfrm>
                <a:off x="1912" y="298"/>
                <a:ext cx="252" cy="947"/>
              </a:xfrm>
              <a:custGeom>
                <a:avLst/>
                <a:gdLst/>
                <a:ahLst/>
                <a:cxnLst/>
                <a:pathLst>
                  <a:path w="252" h="947">
                    <a:moveTo>
                      <a:pt x="247" y="873"/>
                    </a:moveTo>
                    <a:lnTo>
                      <a:pt x="251" y="823"/>
                    </a:lnTo>
                    <a:lnTo>
                      <a:pt x="252" y="711"/>
                    </a:lnTo>
                    <a:lnTo>
                      <a:pt x="244" y="601"/>
                    </a:lnTo>
                    <a:lnTo>
                      <a:pt x="239" y="552"/>
                    </a:lnTo>
                    <a:lnTo>
                      <a:pt x="236" y="516"/>
                    </a:lnTo>
                    <a:lnTo>
                      <a:pt x="236" y="439"/>
                    </a:lnTo>
                    <a:lnTo>
                      <a:pt x="240" y="353"/>
                    </a:lnTo>
                    <a:lnTo>
                      <a:pt x="239" y="289"/>
                    </a:lnTo>
                    <a:lnTo>
                      <a:pt x="237" y="240"/>
                    </a:lnTo>
                    <a:lnTo>
                      <a:pt x="228" y="145"/>
                    </a:lnTo>
                    <a:lnTo>
                      <a:pt x="220" y="77"/>
                    </a:lnTo>
                    <a:lnTo>
                      <a:pt x="205" y="21"/>
                    </a:lnTo>
                    <a:lnTo>
                      <a:pt x="186" y="3"/>
                    </a:lnTo>
                    <a:lnTo>
                      <a:pt x="162" y="1"/>
                    </a:lnTo>
                    <a:lnTo>
                      <a:pt x="136" y="0"/>
                    </a:lnTo>
                    <a:lnTo>
                      <a:pt x="105" y="13"/>
                    </a:lnTo>
                    <a:lnTo>
                      <a:pt x="80" y="61"/>
                    </a:lnTo>
                    <a:lnTo>
                      <a:pt x="74" y="139"/>
                    </a:lnTo>
                    <a:lnTo>
                      <a:pt x="71" y="230"/>
                    </a:lnTo>
                    <a:lnTo>
                      <a:pt x="66" y="289"/>
                    </a:lnTo>
                    <a:lnTo>
                      <a:pt x="58" y="350"/>
                    </a:lnTo>
                    <a:lnTo>
                      <a:pt x="59" y="422"/>
                    </a:lnTo>
                    <a:lnTo>
                      <a:pt x="56" y="504"/>
                    </a:lnTo>
                    <a:lnTo>
                      <a:pt x="44" y="566"/>
                    </a:lnTo>
                    <a:lnTo>
                      <a:pt x="32" y="665"/>
                    </a:lnTo>
                    <a:lnTo>
                      <a:pt x="17" y="769"/>
                    </a:lnTo>
                    <a:lnTo>
                      <a:pt x="3" y="857"/>
                    </a:lnTo>
                    <a:lnTo>
                      <a:pt x="0" y="947"/>
                    </a:lnTo>
                    <a:lnTo>
                      <a:pt x="231" y="943"/>
                    </a:lnTo>
                    <a:lnTo>
                      <a:pt x="247" y="873"/>
                    </a:lnTo>
                    <a:close/>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sp>
            <p:nvSpPr>
              <p:cNvPr id="251239" name="任意多边形 251238"/>
              <p:cNvSpPr/>
              <p:nvPr/>
            </p:nvSpPr>
            <p:spPr>
              <a:xfrm>
                <a:off x="2506" y="1479"/>
                <a:ext cx="192" cy="24"/>
              </a:xfrm>
              <a:custGeom>
                <a:avLst/>
                <a:gdLst/>
                <a:ahLst/>
                <a:cxnLst/>
                <a:pathLst>
                  <a:path w="192" h="24">
                    <a:moveTo>
                      <a:pt x="192" y="12"/>
                    </a:moveTo>
                    <a:lnTo>
                      <a:pt x="135" y="21"/>
                    </a:lnTo>
                    <a:lnTo>
                      <a:pt x="90" y="24"/>
                    </a:lnTo>
                    <a:lnTo>
                      <a:pt x="30" y="12"/>
                    </a:lnTo>
                    <a:lnTo>
                      <a:pt x="0" y="0"/>
                    </a:lnTo>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sp>
            <p:nvSpPr>
              <p:cNvPr id="251240" name="任意多边形 251239"/>
              <p:cNvSpPr/>
              <p:nvPr/>
            </p:nvSpPr>
            <p:spPr>
              <a:xfrm>
                <a:off x="1926" y="2137"/>
                <a:ext cx="157" cy="12"/>
              </a:xfrm>
              <a:custGeom>
                <a:avLst/>
                <a:gdLst/>
                <a:ahLst/>
                <a:cxnLst/>
                <a:pathLst>
                  <a:path w="157" h="12">
                    <a:moveTo>
                      <a:pt x="0" y="0"/>
                    </a:moveTo>
                    <a:lnTo>
                      <a:pt x="61" y="12"/>
                    </a:lnTo>
                    <a:lnTo>
                      <a:pt x="127" y="12"/>
                    </a:lnTo>
                    <a:lnTo>
                      <a:pt x="157" y="6"/>
                    </a:lnTo>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sp>
            <p:nvSpPr>
              <p:cNvPr id="251241" name="任意多边形 251240"/>
              <p:cNvSpPr/>
              <p:nvPr/>
            </p:nvSpPr>
            <p:spPr>
              <a:xfrm>
                <a:off x="2370" y="1200"/>
                <a:ext cx="322" cy="435"/>
              </a:xfrm>
              <a:custGeom>
                <a:avLst/>
                <a:gdLst/>
                <a:ahLst/>
                <a:cxnLst/>
                <a:pathLst>
                  <a:path w="322" h="435">
                    <a:moveTo>
                      <a:pt x="322" y="84"/>
                    </a:moveTo>
                    <a:lnTo>
                      <a:pt x="315" y="138"/>
                    </a:lnTo>
                    <a:lnTo>
                      <a:pt x="288" y="186"/>
                    </a:lnTo>
                    <a:lnTo>
                      <a:pt x="240" y="231"/>
                    </a:lnTo>
                    <a:lnTo>
                      <a:pt x="208" y="242"/>
                    </a:lnTo>
                    <a:lnTo>
                      <a:pt x="182" y="255"/>
                    </a:lnTo>
                    <a:lnTo>
                      <a:pt x="166" y="299"/>
                    </a:lnTo>
                    <a:lnTo>
                      <a:pt x="142" y="360"/>
                    </a:lnTo>
                    <a:lnTo>
                      <a:pt x="115" y="417"/>
                    </a:lnTo>
                    <a:lnTo>
                      <a:pt x="84" y="435"/>
                    </a:lnTo>
                    <a:lnTo>
                      <a:pt x="40" y="435"/>
                    </a:lnTo>
                    <a:lnTo>
                      <a:pt x="12" y="422"/>
                    </a:lnTo>
                    <a:lnTo>
                      <a:pt x="0" y="387"/>
                    </a:lnTo>
                    <a:lnTo>
                      <a:pt x="3" y="348"/>
                    </a:lnTo>
                    <a:lnTo>
                      <a:pt x="17" y="276"/>
                    </a:lnTo>
                    <a:lnTo>
                      <a:pt x="45" y="218"/>
                    </a:lnTo>
                    <a:lnTo>
                      <a:pt x="78" y="168"/>
                    </a:lnTo>
                    <a:lnTo>
                      <a:pt x="139" y="60"/>
                    </a:lnTo>
                    <a:lnTo>
                      <a:pt x="180" y="12"/>
                    </a:lnTo>
                    <a:lnTo>
                      <a:pt x="234" y="0"/>
                    </a:lnTo>
                    <a:lnTo>
                      <a:pt x="265" y="8"/>
                    </a:lnTo>
                    <a:lnTo>
                      <a:pt x="288" y="24"/>
                    </a:lnTo>
                    <a:lnTo>
                      <a:pt x="310" y="53"/>
                    </a:lnTo>
                    <a:lnTo>
                      <a:pt x="322" y="84"/>
                    </a:lnTo>
                    <a:close/>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sp>
            <p:nvSpPr>
              <p:cNvPr id="251242" name="任意多边形 251241"/>
              <p:cNvSpPr/>
              <p:nvPr/>
            </p:nvSpPr>
            <p:spPr>
              <a:xfrm>
                <a:off x="2385" y="1524"/>
                <a:ext cx="85" cy="99"/>
              </a:xfrm>
              <a:custGeom>
                <a:avLst/>
                <a:gdLst/>
                <a:ahLst/>
                <a:cxnLst/>
                <a:pathLst>
                  <a:path w="85" h="99">
                    <a:moveTo>
                      <a:pt x="15" y="0"/>
                    </a:moveTo>
                    <a:lnTo>
                      <a:pt x="49" y="0"/>
                    </a:lnTo>
                    <a:lnTo>
                      <a:pt x="83" y="12"/>
                    </a:lnTo>
                    <a:lnTo>
                      <a:pt x="85" y="51"/>
                    </a:lnTo>
                    <a:lnTo>
                      <a:pt x="75" y="80"/>
                    </a:lnTo>
                    <a:lnTo>
                      <a:pt x="42" y="99"/>
                    </a:lnTo>
                    <a:lnTo>
                      <a:pt x="18" y="89"/>
                    </a:lnTo>
                    <a:lnTo>
                      <a:pt x="9" y="72"/>
                    </a:lnTo>
                    <a:lnTo>
                      <a:pt x="0" y="47"/>
                    </a:lnTo>
                    <a:lnTo>
                      <a:pt x="3" y="14"/>
                    </a:lnTo>
                    <a:lnTo>
                      <a:pt x="15" y="0"/>
                    </a:lnTo>
                    <a:close/>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sp>
            <p:nvSpPr>
              <p:cNvPr id="251243" name="任意多边形 251242"/>
              <p:cNvSpPr/>
              <p:nvPr/>
            </p:nvSpPr>
            <p:spPr>
              <a:xfrm>
                <a:off x="2103" y="1038"/>
                <a:ext cx="276" cy="543"/>
              </a:xfrm>
              <a:custGeom>
                <a:avLst/>
                <a:gdLst/>
                <a:ahLst/>
                <a:cxnLst/>
                <a:pathLst>
                  <a:path w="276" h="543">
                    <a:moveTo>
                      <a:pt x="276" y="78"/>
                    </a:moveTo>
                    <a:lnTo>
                      <a:pt x="264" y="41"/>
                    </a:lnTo>
                    <a:lnTo>
                      <a:pt x="244" y="15"/>
                    </a:lnTo>
                    <a:lnTo>
                      <a:pt x="213" y="6"/>
                    </a:lnTo>
                    <a:lnTo>
                      <a:pt x="174" y="0"/>
                    </a:lnTo>
                    <a:lnTo>
                      <a:pt x="120" y="18"/>
                    </a:lnTo>
                    <a:lnTo>
                      <a:pt x="80" y="42"/>
                    </a:lnTo>
                    <a:lnTo>
                      <a:pt x="46" y="102"/>
                    </a:lnTo>
                    <a:lnTo>
                      <a:pt x="26" y="240"/>
                    </a:lnTo>
                    <a:lnTo>
                      <a:pt x="3" y="342"/>
                    </a:lnTo>
                    <a:lnTo>
                      <a:pt x="0" y="444"/>
                    </a:lnTo>
                    <a:lnTo>
                      <a:pt x="7" y="492"/>
                    </a:lnTo>
                    <a:lnTo>
                      <a:pt x="29" y="528"/>
                    </a:lnTo>
                    <a:lnTo>
                      <a:pt x="79" y="543"/>
                    </a:lnTo>
                    <a:lnTo>
                      <a:pt x="126" y="522"/>
                    </a:lnTo>
                    <a:lnTo>
                      <a:pt x="151" y="468"/>
                    </a:lnTo>
                    <a:lnTo>
                      <a:pt x="168" y="378"/>
                    </a:lnTo>
                    <a:lnTo>
                      <a:pt x="192" y="296"/>
                    </a:lnTo>
                    <a:lnTo>
                      <a:pt x="232" y="219"/>
                    </a:lnTo>
                    <a:lnTo>
                      <a:pt x="261" y="134"/>
                    </a:lnTo>
                    <a:lnTo>
                      <a:pt x="276" y="78"/>
                    </a:lnTo>
                    <a:close/>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sp>
            <p:nvSpPr>
              <p:cNvPr id="251244" name="任意多边形 251243"/>
              <p:cNvSpPr/>
              <p:nvPr/>
            </p:nvSpPr>
            <p:spPr>
              <a:xfrm>
                <a:off x="2118" y="1422"/>
                <a:ext cx="115" cy="132"/>
              </a:xfrm>
              <a:custGeom>
                <a:avLst/>
                <a:gdLst/>
                <a:ahLst/>
                <a:cxnLst/>
                <a:pathLst>
                  <a:path w="115" h="132">
                    <a:moveTo>
                      <a:pt x="114" y="21"/>
                    </a:moveTo>
                    <a:lnTo>
                      <a:pt x="115" y="70"/>
                    </a:lnTo>
                    <a:lnTo>
                      <a:pt x="98" y="119"/>
                    </a:lnTo>
                    <a:lnTo>
                      <a:pt x="68" y="132"/>
                    </a:lnTo>
                    <a:lnTo>
                      <a:pt x="23" y="119"/>
                    </a:lnTo>
                    <a:lnTo>
                      <a:pt x="9" y="97"/>
                    </a:lnTo>
                    <a:lnTo>
                      <a:pt x="2" y="71"/>
                    </a:lnTo>
                    <a:lnTo>
                      <a:pt x="0" y="34"/>
                    </a:lnTo>
                    <a:lnTo>
                      <a:pt x="19" y="9"/>
                    </a:lnTo>
                    <a:lnTo>
                      <a:pt x="80" y="0"/>
                    </a:lnTo>
                    <a:lnTo>
                      <a:pt x="114" y="21"/>
                    </a:lnTo>
                    <a:close/>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sp>
            <p:nvSpPr>
              <p:cNvPr id="251245" name="任意多边形 251244"/>
              <p:cNvSpPr/>
              <p:nvPr/>
            </p:nvSpPr>
            <p:spPr>
              <a:xfrm>
                <a:off x="1688" y="1074"/>
                <a:ext cx="502" cy="817"/>
              </a:xfrm>
              <a:custGeom>
                <a:avLst/>
                <a:gdLst/>
                <a:ahLst/>
                <a:cxnLst/>
                <a:pathLst>
                  <a:path w="502" h="817">
                    <a:moveTo>
                      <a:pt x="210" y="102"/>
                    </a:moveTo>
                    <a:lnTo>
                      <a:pt x="283" y="84"/>
                    </a:lnTo>
                    <a:lnTo>
                      <a:pt x="331" y="54"/>
                    </a:lnTo>
                    <a:lnTo>
                      <a:pt x="391" y="18"/>
                    </a:lnTo>
                    <a:lnTo>
                      <a:pt x="457" y="0"/>
                    </a:lnTo>
                    <a:lnTo>
                      <a:pt x="481" y="9"/>
                    </a:lnTo>
                    <a:lnTo>
                      <a:pt x="499" y="29"/>
                    </a:lnTo>
                    <a:lnTo>
                      <a:pt x="502" y="62"/>
                    </a:lnTo>
                    <a:lnTo>
                      <a:pt x="493" y="102"/>
                    </a:lnTo>
                    <a:lnTo>
                      <a:pt x="484" y="137"/>
                    </a:lnTo>
                    <a:lnTo>
                      <a:pt x="457" y="180"/>
                    </a:lnTo>
                    <a:lnTo>
                      <a:pt x="394" y="240"/>
                    </a:lnTo>
                    <a:lnTo>
                      <a:pt x="349" y="270"/>
                    </a:lnTo>
                    <a:lnTo>
                      <a:pt x="313" y="288"/>
                    </a:lnTo>
                    <a:lnTo>
                      <a:pt x="319" y="354"/>
                    </a:lnTo>
                    <a:lnTo>
                      <a:pt x="325" y="414"/>
                    </a:lnTo>
                    <a:lnTo>
                      <a:pt x="319" y="504"/>
                    </a:lnTo>
                    <a:lnTo>
                      <a:pt x="307" y="558"/>
                    </a:lnTo>
                    <a:lnTo>
                      <a:pt x="301" y="612"/>
                    </a:lnTo>
                    <a:lnTo>
                      <a:pt x="274" y="668"/>
                    </a:lnTo>
                    <a:lnTo>
                      <a:pt x="249" y="708"/>
                    </a:lnTo>
                    <a:lnTo>
                      <a:pt x="204" y="746"/>
                    </a:lnTo>
                    <a:lnTo>
                      <a:pt x="162" y="781"/>
                    </a:lnTo>
                    <a:lnTo>
                      <a:pt x="117" y="804"/>
                    </a:lnTo>
                    <a:lnTo>
                      <a:pt x="84" y="817"/>
                    </a:lnTo>
                    <a:lnTo>
                      <a:pt x="54" y="751"/>
                    </a:lnTo>
                    <a:lnTo>
                      <a:pt x="36" y="684"/>
                    </a:lnTo>
                    <a:lnTo>
                      <a:pt x="6" y="582"/>
                    </a:lnTo>
                    <a:lnTo>
                      <a:pt x="0" y="534"/>
                    </a:lnTo>
                    <a:lnTo>
                      <a:pt x="24" y="456"/>
                    </a:lnTo>
                    <a:lnTo>
                      <a:pt x="48" y="348"/>
                    </a:lnTo>
                    <a:lnTo>
                      <a:pt x="78" y="210"/>
                    </a:lnTo>
                    <a:lnTo>
                      <a:pt x="108" y="144"/>
                    </a:lnTo>
                    <a:lnTo>
                      <a:pt x="162" y="114"/>
                    </a:lnTo>
                    <a:lnTo>
                      <a:pt x="210" y="102"/>
                    </a:lnTo>
                    <a:close/>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sp>
            <p:nvSpPr>
              <p:cNvPr id="251246" name="任意多边形 251245"/>
              <p:cNvSpPr/>
              <p:nvPr/>
            </p:nvSpPr>
            <p:spPr>
              <a:xfrm>
                <a:off x="1989" y="1077"/>
                <a:ext cx="183" cy="129"/>
              </a:xfrm>
              <a:custGeom>
                <a:avLst/>
                <a:gdLst/>
                <a:ahLst/>
                <a:cxnLst/>
                <a:pathLst>
                  <a:path w="183" h="129">
                    <a:moveTo>
                      <a:pt x="0" y="72"/>
                    </a:moveTo>
                    <a:lnTo>
                      <a:pt x="24" y="117"/>
                    </a:lnTo>
                    <a:lnTo>
                      <a:pt x="48" y="129"/>
                    </a:lnTo>
                    <a:lnTo>
                      <a:pt x="105" y="114"/>
                    </a:lnTo>
                    <a:lnTo>
                      <a:pt x="159" y="90"/>
                    </a:lnTo>
                    <a:lnTo>
                      <a:pt x="180" y="72"/>
                    </a:lnTo>
                    <a:lnTo>
                      <a:pt x="183" y="27"/>
                    </a:lnTo>
                    <a:lnTo>
                      <a:pt x="165" y="0"/>
                    </a:lnTo>
                    <a:lnTo>
                      <a:pt x="123" y="3"/>
                    </a:lnTo>
                    <a:lnTo>
                      <a:pt x="90" y="17"/>
                    </a:lnTo>
                    <a:lnTo>
                      <a:pt x="54" y="35"/>
                    </a:lnTo>
                    <a:lnTo>
                      <a:pt x="0" y="72"/>
                    </a:lnTo>
                    <a:close/>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sp>
            <p:nvSpPr>
              <p:cNvPr id="251247" name="任意多边形 251246"/>
              <p:cNvSpPr/>
              <p:nvPr/>
            </p:nvSpPr>
            <p:spPr>
              <a:xfrm>
                <a:off x="2542" y="1421"/>
                <a:ext cx="6" cy="36"/>
              </a:xfrm>
              <a:custGeom>
                <a:avLst/>
                <a:gdLst/>
                <a:ahLst/>
                <a:cxnLst/>
                <a:pathLst>
                  <a:path w="6" h="36">
                    <a:moveTo>
                      <a:pt x="6" y="36"/>
                    </a:moveTo>
                    <a:lnTo>
                      <a:pt x="6" y="15"/>
                    </a:lnTo>
                    <a:lnTo>
                      <a:pt x="0" y="0"/>
                    </a:lnTo>
                  </a:path>
                </a:pathLst>
              </a:custGeom>
              <a:solidFill>
                <a:srgbClr val="DC7668"/>
              </a:solidFill>
              <a:ln w="12700" cap="flat" cmpd="sng">
                <a:solidFill>
                  <a:srgbClr val="000000"/>
                </a:solidFill>
                <a:prstDash val="solid"/>
                <a:headEnd type="none" w="med" len="med"/>
                <a:tailEnd type="none" w="med" len="med"/>
              </a:ln>
            </p:spPr>
            <p:txBody>
              <a:bodyPr/>
              <a:p>
                <a:endParaRPr lang="zh-CN" altLang="en-US"/>
              </a:p>
            </p:txBody>
          </p:sp>
        </p:grpSp>
        <p:grpSp>
          <p:nvGrpSpPr>
            <p:cNvPr id="251248" name="组合 251247"/>
            <p:cNvGrpSpPr/>
            <p:nvPr/>
          </p:nvGrpSpPr>
          <p:grpSpPr>
            <a:xfrm>
              <a:off x="7104" y="2256"/>
              <a:ext cx="192" cy="1200"/>
              <a:chOff x="5040" y="2400"/>
              <a:chExt cx="192" cy="1248"/>
            </a:xfrm>
          </p:grpSpPr>
          <p:sp>
            <p:nvSpPr>
              <p:cNvPr id="251249" name="任意多边形 251248"/>
              <p:cNvSpPr/>
              <p:nvPr/>
            </p:nvSpPr>
            <p:spPr>
              <a:xfrm>
                <a:off x="5088" y="2400"/>
                <a:ext cx="144" cy="1248"/>
              </a:xfrm>
              <a:custGeom>
                <a:avLst/>
                <a:gdLst/>
                <a:ahLst/>
                <a:cxnLst/>
                <a:pathLst>
                  <a:path w="144" h="1248">
                    <a:moveTo>
                      <a:pt x="0" y="0"/>
                    </a:moveTo>
                    <a:cubicBezTo>
                      <a:pt x="72" y="256"/>
                      <a:pt x="144" y="512"/>
                      <a:pt x="144" y="720"/>
                    </a:cubicBezTo>
                    <a:cubicBezTo>
                      <a:pt x="144" y="928"/>
                      <a:pt x="24" y="1160"/>
                      <a:pt x="0" y="1248"/>
                    </a:cubicBezTo>
                  </a:path>
                </a:pathLst>
              </a:custGeom>
              <a:noFill/>
              <a:ln w="57150" cap="flat" cmpd="sng">
                <a:solidFill>
                  <a:srgbClr val="0033CC">
                    <a:alpha val="100000"/>
                  </a:srgbClr>
                </a:solidFill>
                <a:prstDash val="solid"/>
                <a:headEnd type="none" w="med" len="med"/>
                <a:tailEnd type="none" w="med" len="med"/>
              </a:ln>
            </p:spPr>
            <p:txBody>
              <a:bodyPr/>
              <a:p>
                <a:endParaRPr lang="zh-CN" altLang="en-US"/>
              </a:p>
            </p:txBody>
          </p:sp>
          <p:sp>
            <p:nvSpPr>
              <p:cNvPr id="251250" name="任意多边形 251249"/>
              <p:cNvSpPr/>
              <p:nvPr/>
            </p:nvSpPr>
            <p:spPr>
              <a:xfrm>
                <a:off x="5040" y="2400"/>
                <a:ext cx="144" cy="1248"/>
              </a:xfrm>
              <a:custGeom>
                <a:avLst/>
                <a:gdLst/>
                <a:ahLst/>
                <a:cxnLst/>
                <a:pathLst>
                  <a:path w="144" h="1248">
                    <a:moveTo>
                      <a:pt x="0" y="0"/>
                    </a:moveTo>
                    <a:cubicBezTo>
                      <a:pt x="72" y="256"/>
                      <a:pt x="144" y="512"/>
                      <a:pt x="144" y="720"/>
                    </a:cubicBezTo>
                    <a:cubicBezTo>
                      <a:pt x="144" y="928"/>
                      <a:pt x="24" y="1160"/>
                      <a:pt x="0" y="1248"/>
                    </a:cubicBezTo>
                  </a:path>
                </a:pathLst>
              </a:custGeom>
              <a:noFill/>
              <a:ln w="57150" cap="flat" cmpd="sng">
                <a:solidFill>
                  <a:srgbClr val="0033CC">
                    <a:alpha val="100000"/>
                  </a:srgbClr>
                </a:solidFill>
                <a:prstDash val="solid"/>
                <a:headEnd type="none" w="med" len="med"/>
                <a:tailEnd type="none" w="med" len="med"/>
              </a:ln>
            </p:spPr>
            <p:txBody>
              <a:bodyPr/>
              <a:p>
                <a:endParaRPr lang="zh-CN" altLang="en-US"/>
              </a:p>
            </p:txBody>
          </p:sp>
        </p:grpSp>
      </p:grpSp>
      <p:grpSp>
        <p:nvGrpSpPr>
          <p:cNvPr id="251251" name="组合 251250"/>
          <p:cNvGrpSpPr/>
          <p:nvPr/>
        </p:nvGrpSpPr>
        <p:grpSpPr>
          <a:xfrm>
            <a:off x="5486400" y="4724400"/>
            <a:ext cx="1066800" cy="685800"/>
            <a:chOff x="432" y="480"/>
            <a:chExt cx="672" cy="432"/>
          </a:xfrm>
        </p:grpSpPr>
        <p:sp>
          <p:nvSpPr>
            <p:cNvPr id="251252" name="矩形 251251"/>
            <p:cNvSpPr/>
            <p:nvPr/>
          </p:nvSpPr>
          <p:spPr>
            <a:xfrm>
              <a:off x="432" y="480"/>
              <a:ext cx="672" cy="432"/>
            </a:xfrm>
            <a:prstGeom prst="rect">
              <a:avLst/>
            </a:prstGeom>
            <a:solidFill>
              <a:schemeClr val="accent2"/>
            </a:solidFill>
            <a:ln w="9525">
              <a:noFill/>
            </a:ln>
          </p:spPr>
          <p:txBody>
            <a:bodyPr/>
            <a:p>
              <a:endParaRPr lang="zh-CN" altLang="en-US"/>
            </a:p>
          </p:txBody>
        </p:sp>
        <p:grpSp>
          <p:nvGrpSpPr>
            <p:cNvPr id="251253" name="组合 251252"/>
            <p:cNvGrpSpPr/>
            <p:nvPr/>
          </p:nvGrpSpPr>
          <p:grpSpPr>
            <a:xfrm rot="5400000">
              <a:off x="576" y="432"/>
              <a:ext cx="336" cy="528"/>
              <a:chOff x="1688" y="298"/>
              <a:chExt cx="1071" cy="2031"/>
            </a:xfrm>
          </p:grpSpPr>
          <p:sp>
            <p:nvSpPr>
              <p:cNvPr id="251254" name="任意多边形 251253"/>
              <p:cNvSpPr/>
              <p:nvPr/>
            </p:nvSpPr>
            <p:spPr>
              <a:xfrm>
                <a:off x="1690" y="1054"/>
                <a:ext cx="1069" cy="1275"/>
              </a:xfrm>
              <a:custGeom>
                <a:avLst/>
                <a:gdLst/>
                <a:ahLst/>
                <a:cxnLst/>
                <a:pathLst>
                  <a:path w="1069" h="1275">
                    <a:moveTo>
                      <a:pt x="832" y="1275"/>
                    </a:moveTo>
                    <a:lnTo>
                      <a:pt x="853" y="1103"/>
                    </a:lnTo>
                    <a:lnTo>
                      <a:pt x="912" y="1011"/>
                    </a:lnTo>
                    <a:lnTo>
                      <a:pt x="972" y="930"/>
                    </a:lnTo>
                    <a:lnTo>
                      <a:pt x="1028" y="828"/>
                    </a:lnTo>
                    <a:lnTo>
                      <a:pt x="1057" y="742"/>
                    </a:lnTo>
                    <a:lnTo>
                      <a:pt x="1069" y="638"/>
                    </a:lnTo>
                    <a:lnTo>
                      <a:pt x="1045" y="525"/>
                    </a:lnTo>
                    <a:lnTo>
                      <a:pt x="1008" y="434"/>
                    </a:lnTo>
                    <a:lnTo>
                      <a:pt x="1014" y="352"/>
                    </a:lnTo>
                    <a:lnTo>
                      <a:pt x="999" y="278"/>
                    </a:lnTo>
                    <a:lnTo>
                      <a:pt x="978" y="236"/>
                    </a:lnTo>
                    <a:lnTo>
                      <a:pt x="949" y="201"/>
                    </a:lnTo>
                    <a:lnTo>
                      <a:pt x="938" y="177"/>
                    </a:lnTo>
                    <a:lnTo>
                      <a:pt x="897" y="153"/>
                    </a:lnTo>
                    <a:lnTo>
                      <a:pt x="863" y="148"/>
                    </a:lnTo>
                    <a:lnTo>
                      <a:pt x="837" y="161"/>
                    </a:lnTo>
                    <a:lnTo>
                      <a:pt x="806" y="242"/>
                    </a:lnTo>
                    <a:lnTo>
                      <a:pt x="749" y="360"/>
                    </a:lnTo>
                    <a:lnTo>
                      <a:pt x="833" y="157"/>
                    </a:lnTo>
                    <a:lnTo>
                      <a:pt x="848" y="132"/>
                    </a:lnTo>
                    <a:lnTo>
                      <a:pt x="829" y="87"/>
                    </a:lnTo>
                    <a:lnTo>
                      <a:pt x="798" y="71"/>
                    </a:lnTo>
                    <a:lnTo>
                      <a:pt x="757" y="54"/>
                    </a:lnTo>
                    <a:lnTo>
                      <a:pt x="701" y="34"/>
                    </a:lnTo>
                    <a:lnTo>
                      <a:pt x="687" y="22"/>
                    </a:lnTo>
                    <a:lnTo>
                      <a:pt x="661" y="0"/>
                    </a:lnTo>
                    <a:lnTo>
                      <a:pt x="506" y="34"/>
                    </a:lnTo>
                    <a:lnTo>
                      <a:pt x="301" y="147"/>
                    </a:lnTo>
                    <a:lnTo>
                      <a:pt x="286" y="177"/>
                    </a:lnTo>
                    <a:lnTo>
                      <a:pt x="239" y="225"/>
                    </a:lnTo>
                    <a:lnTo>
                      <a:pt x="183" y="263"/>
                    </a:lnTo>
                    <a:lnTo>
                      <a:pt x="134" y="283"/>
                    </a:lnTo>
                    <a:lnTo>
                      <a:pt x="89" y="328"/>
                    </a:lnTo>
                    <a:lnTo>
                      <a:pt x="59" y="405"/>
                    </a:lnTo>
                    <a:lnTo>
                      <a:pt x="18" y="507"/>
                    </a:lnTo>
                    <a:lnTo>
                      <a:pt x="0" y="564"/>
                    </a:lnTo>
                    <a:lnTo>
                      <a:pt x="18" y="654"/>
                    </a:lnTo>
                    <a:lnTo>
                      <a:pt x="48" y="748"/>
                    </a:lnTo>
                    <a:lnTo>
                      <a:pt x="96" y="867"/>
                    </a:lnTo>
                    <a:lnTo>
                      <a:pt x="123" y="965"/>
                    </a:lnTo>
                    <a:lnTo>
                      <a:pt x="190" y="1055"/>
                    </a:lnTo>
                    <a:lnTo>
                      <a:pt x="224" y="1071"/>
                    </a:lnTo>
                    <a:lnTo>
                      <a:pt x="243" y="1121"/>
                    </a:lnTo>
                    <a:lnTo>
                      <a:pt x="246" y="1273"/>
                    </a:lnTo>
                    <a:lnTo>
                      <a:pt x="832" y="1275"/>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255" name="任意多边形 251254"/>
              <p:cNvSpPr/>
              <p:nvPr/>
            </p:nvSpPr>
            <p:spPr>
              <a:xfrm>
                <a:off x="2289" y="1452"/>
                <a:ext cx="468" cy="239"/>
              </a:xfrm>
              <a:custGeom>
                <a:avLst/>
                <a:gdLst/>
                <a:ahLst/>
                <a:cxnLst/>
                <a:pathLst>
                  <a:path w="468" h="239">
                    <a:moveTo>
                      <a:pt x="0" y="0"/>
                    </a:moveTo>
                    <a:lnTo>
                      <a:pt x="204" y="142"/>
                    </a:lnTo>
                    <a:lnTo>
                      <a:pt x="387" y="214"/>
                    </a:lnTo>
                    <a:lnTo>
                      <a:pt x="468" y="239"/>
                    </a:lnTo>
                  </a:path>
                </a:pathLst>
              </a:custGeom>
              <a:noFill/>
              <a:ln w="12700" cap="flat" cmpd="sng">
                <a:solidFill>
                  <a:srgbClr val="000000"/>
                </a:solidFill>
                <a:prstDash val="solid"/>
                <a:headEnd type="none" w="med" len="med"/>
                <a:tailEnd type="none" w="med" len="med"/>
              </a:ln>
            </p:spPr>
            <p:txBody>
              <a:bodyPr/>
              <a:p>
                <a:endParaRPr lang="zh-CN" altLang="en-US"/>
              </a:p>
            </p:txBody>
          </p:sp>
          <p:sp>
            <p:nvSpPr>
              <p:cNvPr id="251256" name="任意多边形 251255"/>
              <p:cNvSpPr/>
              <p:nvPr/>
            </p:nvSpPr>
            <p:spPr>
              <a:xfrm>
                <a:off x="2001" y="1386"/>
                <a:ext cx="522" cy="558"/>
              </a:xfrm>
              <a:custGeom>
                <a:avLst/>
                <a:gdLst/>
                <a:ahLst/>
                <a:cxnLst/>
                <a:pathLst>
                  <a:path w="522" h="558">
                    <a:moveTo>
                      <a:pt x="0" y="0"/>
                    </a:moveTo>
                    <a:lnTo>
                      <a:pt x="293" y="156"/>
                    </a:lnTo>
                    <a:lnTo>
                      <a:pt x="359" y="213"/>
                    </a:lnTo>
                    <a:lnTo>
                      <a:pt x="443" y="313"/>
                    </a:lnTo>
                    <a:lnTo>
                      <a:pt x="479" y="394"/>
                    </a:lnTo>
                    <a:lnTo>
                      <a:pt x="498" y="464"/>
                    </a:lnTo>
                    <a:lnTo>
                      <a:pt x="522" y="558"/>
                    </a:lnTo>
                  </a:path>
                </a:pathLst>
              </a:custGeom>
              <a:noFill/>
              <a:ln w="12700" cap="flat" cmpd="sng">
                <a:solidFill>
                  <a:srgbClr val="000000"/>
                </a:solidFill>
                <a:prstDash val="solid"/>
                <a:headEnd type="none" w="med" len="med"/>
                <a:tailEnd type="none" w="med" len="med"/>
              </a:ln>
            </p:spPr>
            <p:txBody>
              <a:bodyPr/>
              <a:p>
                <a:endParaRPr lang="zh-CN" altLang="en-US"/>
              </a:p>
            </p:txBody>
          </p:sp>
          <p:sp>
            <p:nvSpPr>
              <p:cNvPr id="251257" name="任意多边形 251256"/>
              <p:cNvSpPr/>
              <p:nvPr/>
            </p:nvSpPr>
            <p:spPr>
              <a:xfrm>
                <a:off x="2211" y="1079"/>
                <a:ext cx="343" cy="541"/>
              </a:xfrm>
              <a:custGeom>
                <a:avLst/>
                <a:gdLst/>
                <a:ahLst/>
                <a:cxnLst/>
                <a:pathLst>
                  <a:path w="343" h="541">
                    <a:moveTo>
                      <a:pt x="340" y="121"/>
                    </a:moveTo>
                    <a:lnTo>
                      <a:pt x="343" y="85"/>
                    </a:lnTo>
                    <a:lnTo>
                      <a:pt x="320" y="37"/>
                    </a:lnTo>
                    <a:lnTo>
                      <a:pt x="285" y="13"/>
                    </a:lnTo>
                    <a:lnTo>
                      <a:pt x="252" y="0"/>
                    </a:lnTo>
                    <a:lnTo>
                      <a:pt x="216" y="1"/>
                    </a:lnTo>
                    <a:lnTo>
                      <a:pt x="183" y="9"/>
                    </a:lnTo>
                    <a:lnTo>
                      <a:pt x="157" y="25"/>
                    </a:lnTo>
                    <a:lnTo>
                      <a:pt x="107" y="145"/>
                    </a:lnTo>
                    <a:lnTo>
                      <a:pt x="72" y="259"/>
                    </a:lnTo>
                    <a:lnTo>
                      <a:pt x="39" y="349"/>
                    </a:lnTo>
                    <a:lnTo>
                      <a:pt x="0" y="445"/>
                    </a:lnTo>
                    <a:lnTo>
                      <a:pt x="14" y="505"/>
                    </a:lnTo>
                    <a:lnTo>
                      <a:pt x="33" y="525"/>
                    </a:lnTo>
                    <a:lnTo>
                      <a:pt x="63" y="541"/>
                    </a:lnTo>
                    <a:lnTo>
                      <a:pt x="96" y="537"/>
                    </a:lnTo>
                    <a:lnTo>
                      <a:pt x="129" y="523"/>
                    </a:lnTo>
                    <a:lnTo>
                      <a:pt x="162" y="469"/>
                    </a:lnTo>
                    <a:lnTo>
                      <a:pt x="175" y="394"/>
                    </a:lnTo>
                    <a:lnTo>
                      <a:pt x="204" y="346"/>
                    </a:lnTo>
                    <a:lnTo>
                      <a:pt x="230" y="289"/>
                    </a:lnTo>
                    <a:lnTo>
                      <a:pt x="274" y="232"/>
                    </a:lnTo>
                    <a:lnTo>
                      <a:pt x="316" y="159"/>
                    </a:lnTo>
                    <a:lnTo>
                      <a:pt x="340" y="121"/>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258" name="任意多边形 251257"/>
              <p:cNvSpPr/>
              <p:nvPr/>
            </p:nvSpPr>
            <p:spPr>
              <a:xfrm>
                <a:off x="2245" y="1469"/>
                <a:ext cx="99" cy="129"/>
              </a:xfrm>
              <a:custGeom>
                <a:avLst/>
                <a:gdLst/>
                <a:ahLst/>
                <a:cxnLst/>
                <a:pathLst>
                  <a:path w="99" h="129">
                    <a:moveTo>
                      <a:pt x="14" y="16"/>
                    </a:moveTo>
                    <a:lnTo>
                      <a:pt x="33" y="0"/>
                    </a:lnTo>
                    <a:lnTo>
                      <a:pt x="67" y="4"/>
                    </a:lnTo>
                    <a:lnTo>
                      <a:pt x="99" y="19"/>
                    </a:lnTo>
                    <a:lnTo>
                      <a:pt x="99" y="67"/>
                    </a:lnTo>
                    <a:lnTo>
                      <a:pt x="94" y="93"/>
                    </a:lnTo>
                    <a:lnTo>
                      <a:pt x="80" y="121"/>
                    </a:lnTo>
                    <a:lnTo>
                      <a:pt x="47" y="129"/>
                    </a:lnTo>
                    <a:lnTo>
                      <a:pt x="30" y="127"/>
                    </a:lnTo>
                    <a:lnTo>
                      <a:pt x="11" y="108"/>
                    </a:lnTo>
                    <a:lnTo>
                      <a:pt x="0" y="85"/>
                    </a:lnTo>
                    <a:lnTo>
                      <a:pt x="14" y="16"/>
                    </a:lnTo>
                    <a:close/>
                  </a:path>
                </a:pathLst>
              </a:custGeom>
              <a:solidFill>
                <a:srgbClr val="FFBFBF"/>
              </a:solidFill>
              <a:ln w="12700" cap="flat" cmpd="sng">
                <a:solidFill>
                  <a:srgbClr val="000000"/>
                </a:solidFill>
                <a:prstDash val="solid"/>
                <a:headEnd type="none" w="med" len="med"/>
                <a:tailEnd type="none" w="med" len="med"/>
              </a:ln>
            </p:spPr>
            <p:txBody>
              <a:bodyPr/>
              <a:p>
                <a:endParaRPr lang="zh-CN" altLang="en-US"/>
              </a:p>
            </p:txBody>
          </p:sp>
          <p:sp>
            <p:nvSpPr>
              <p:cNvPr id="251259" name="任意多边形 251258"/>
              <p:cNvSpPr/>
              <p:nvPr/>
            </p:nvSpPr>
            <p:spPr>
              <a:xfrm>
                <a:off x="1912" y="298"/>
                <a:ext cx="252" cy="947"/>
              </a:xfrm>
              <a:custGeom>
                <a:avLst/>
                <a:gdLst/>
                <a:ahLst/>
                <a:cxnLst/>
                <a:pathLst>
                  <a:path w="252" h="947">
                    <a:moveTo>
                      <a:pt x="247" y="873"/>
                    </a:moveTo>
                    <a:lnTo>
                      <a:pt x="251" y="823"/>
                    </a:lnTo>
                    <a:lnTo>
                      <a:pt x="252" y="711"/>
                    </a:lnTo>
                    <a:lnTo>
                      <a:pt x="244" y="601"/>
                    </a:lnTo>
                    <a:lnTo>
                      <a:pt x="239" y="552"/>
                    </a:lnTo>
                    <a:lnTo>
                      <a:pt x="236" y="516"/>
                    </a:lnTo>
                    <a:lnTo>
                      <a:pt x="236" y="439"/>
                    </a:lnTo>
                    <a:lnTo>
                      <a:pt x="240" y="353"/>
                    </a:lnTo>
                    <a:lnTo>
                      <a:pt x="239" y="289"/>
                    </a:lnTo>
                    <a:lnTo>
                      <a:pt x="237" y="240"/>
                    </a:lnTo>
                    <a:lnTo>
                      <a:pt x="228" y="145"/>
                    </a:lnTo>
                    <a:lnTo>
                      <a:pt x="220" y="77"/>
                    </a:lnTo>
                    <a:lnTo>
                      <a:pt x="205" y="21"/>
                    </a:lnTo>
                    <a:lnTo>
                      <a:pt x="186" y="3"/>
                    </a:lnTo>
                    <a:lnTo>
                      <a:pt x="162" y="1"/>
                    </a:lnTo>
                    <a:lnTo>
                      <a:pt x="136" y="0"/>
                    </a:lnTo>
                    <a:lnTo>
                      <a:pt x="105" y="13"/>
                    </a:lnTo>
                    <a:lnTo>
                      <a:pt x="80" y="61"/>
                    </a:lnTo>
                    <a:lnTo>
                      <a:pt x="74" y="139"/>
                    </a:lnTo>
                    <a:lnTo>
                      <a:pt x="71" y="230"/>
                    </a:lnTo>
                    <a:lnTo>
                      <a:pt x="66" y="289"/>
                    </a:lnTo>
                    <a:lnTo>
                      <a:pt x="58" y="350"/>
                    </a:lnTo>
                    <a:lnTo>
                      <a:pt x="59" y="422"/>
                    </a:lnTo>
                    <a:lnTo>
                      <a:pt x="56" y="504"/>
                    </a:lnTo>
                    <a:lnTo>
                      <a:pt x="44" y="566"/>
                    </a:lnTo>
                    <a:lnTo>
                      <a:pt x="32" y="665"/>
                    </a:lnTo>
                    <a:lnTo>
                      <a:pt x="17" y="769"/>
                    </a:lnTo>
                    <a:lnTo>
                      <a:pt x="3" y="857"/>
                    </a:lnTo>
                    <a:lnTo>
                      <a:pt x="0" y="947"/>
                    </a:lnTo>
                    <a:lnTo>
                      <a:pt x="231" y="943"/>
                    </a:lnTo>
                    <a:lnTo>
                      <a:pt x="247" y="873"/>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260" name="任意多边形 251259"/>
              <p:cNvSpPr/>
              <p:nvPr/>
            </p:nvSpPr>
            <p:spPr>
              <a:xfrm>
                <a:off x="2506" y="1479"/>
                <a:ext cx="192" cy="24"/>
              </a:xfrm>
              <a:custGeom>
                <a:avLst/>
                <a:gdLst/>
                <a:ahLst/>
                <a:cxnLst/>
                <a:pathLst>
                  <a:path w="192" h="24">
                    <a:moveTo>
                      <a:pt x="192" y="12"/>
                    </a:moveTo>
                    <a:lnTo>
                      <a:pt x="135" y="21"/>
                    </a:lnTo>
                    <a:lnTo>
                      <a:pt x="90" y="24"/>
                    </a:lnTo>
                    <a:lnTo>
                      <a:pt x="30" y="12"/>
                    </a:lnTo>
                    <a:lnTo>
                      <a:pt x="0" y="0"/>
                    </a:lnTo>
                  </a:path>
                </a:pathLst>
              </a:custGeom>
              <a:noFill/>
              <a:ln w="12700" cap="flat" cmpd="sng">
                <a:solidFill>
                  <a:srgbClr val="000000"/>
                </a:solidFill>
                <a:prstDash val="solid"/>
                <a:headEnd type="none" w="med" len="med"/>
                <a:tailEnd type="none" w="med" len="med"/>
              </a:ln>
            </p:spPr>
            <p:txBody>
              <a:bodyPr/>
              <a:p>
                <a:endParaRPr lang="zh-CN" altLang="en-US"/>
              </a:p>
            </p:txBody>
          </p:sp>
          <p:sp>
            <p:nvSpPr>
              <p:cNvPr id="251261" name="任意多边形 251260"/>
              <p:cNvSpPr/>
              <p:nvPr/>
            </p:nvSpPr>
            <p:spPr>
              <a:xfrm>
                <a:off x="1926" y="2137"/>
                <a:ext cx="157" cy="12"/>
              </a:xfrm>
              <a:custGeom>
                <a:avLst/>
                <a:gdLst/>
                <a:ahLst/>
                <a:cxnLst/>
                <a:pathLst>
                  <a:path w="157" h="12">
                    <a:moveTo>
                      <a:pt x="0" y="0"/>
                    </a:moveTo>
                    <a:lnTo>
                      <a:pt x="61" y="12"/>
                    </a:lnTo>
                    <a:lnTo>
                      <a:pt x="127" y="12"/>
                    </a:lnTo>
                    <a:lnTo>
                      <a:pt x="157" y="6"/>
                    </a:lnTo>
                  </a:path>
                </a:pathLst>
              </a:custGeom>
              <a:noFill/>
              <a:ln w="12700" cap="flat" cmpd="sng">
                <a:solidFill>
                  <a:srgbClr val="000000"/>
                </a:solidFill>
                <a:prstDash val="solid"/>
                <a:headEnd type="none" w="med" len="med"/>
                <a:tailEnd type="none" w="med" len="med"/>
              </a:ln>
            </p:spPr>
            <p:txBody>
              <a:bodyPr/>
              <a:p>
                <a:endParaRPr lang="zh-CN" altLang="en-US"/>
              </a:p>
            </p:txBody>
          </p:sp>
          <p:sp>
            <p:nvSpPr>
              <p:cNvPr id="251262" name="任意多边形 251261"/>
              <p:cNvSpPr/>
              <p:nvPr/>
            </p:nvSpPr>
            <p:spPr>
              <a:xfrm>
                <a:off x="2370" y="1200"/>
                <a:ext cx="322" cy="435"/>
              </a:xfrm>
              <a:custGeom>
                <a:avLst/>
                <a:gdLst/>
                <a:ahLst/>
                <a:cxnLst/>
                <a:pathLst>
                  <a:path w="322" h="435">
                    <a:moveTo>
                      <a:pt x="322" y="84"/>
                    </a:moveTo>
                    <a:lnTo>
                      <a:pt x="315" y="138"/>
                    </a:lnTo>
                    <a:lnTo>
                      <a:pt x="288" y="186"/>
                    </a:lnTo>
                    <a:lnTo>
                      <a:pt x="240" y="231"/>
                    </a:lnTo>
                    <a:lnTo>
                      <a:pt x="208" y="242"/>
                    </a:lnTo>
                    <a:lnTo>
                      <a:pt x="182" y="255"/>
                    </a:lnTo>
                    <a:lnTo>
                      <a:pt x="166" y="299"/>
                    </a:lnTo>
                    <a:lnTo>
                      <a:pt x="142" y="360"/>
                    </a:lnTo>
                    <a:lnTo>
                      <a:pt x="115" y="417"/>
                    </a:lnTo>
                    <a:lnTo>
                      <a:pt x="84" y="435"/>
                    </a:lnTo>
                    <a:lnTo>
                      <a:pt x="40" y="435"/>
                    </a:lnTo>
                    <a:lnTo>
                      <a:pt x="12" y="422"/>
                    </a:lnTo>
                    <a:lnTo>
                      <a:pt x="0" y="387"/>
                    </a:lnTo>
                    <a:lnTo>
                      <a:pt x="3" y="348"/>
                    </a:lnTo>
                    <a:lnTo>
                      <a:pt x="17" y="276"/>
                    </a:lnTo>
                    <a:lnTo>
                      <a:pt x="45" y="218"/>
                    </a:lnTo>
                    <a:lnTo>
                      <a:pt x="78" y="168"/>
                    </a:lnTo>
                    <a:lnTo>
                      <a:pt x="139" y="60"/>
                    </a:lnTo>
                    <a:lnTo>
                      <a:pt x="180" y="12"/>
                    </a:lnTo>
                    <a:lnTo>
                      <a:pt x="234" y="0"/>
                    </a:lnTo>
                    <a:lnTo>
                      <a:pt x="265" y="8"/>
                    </a:lnTo>
                    <a:lnTo>
                      <a:pt x="288" y="24"/>
                    </a:lnTo>
                    <a:lnTo>
                      <a:pt x="310" y="53"/>
                    </a:lnTo>
                    <a:lnTo>
                      <a:pt x="322" y="84"/>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263" name="任意多边形 251262"/>
              <p:cNvSpPr/>
              <p:nvPr/>
            </p:nvSpPr>
            <p:spPr>
              <a:xfrm>
                <a:off x="2385" y="1524"/>
                <a:ext cx="85" cy="99"/>
              </a:xfrm>
              <a:custGeom>
                <a:avLst/>
                <a:gdLst/>
                <a:ahLst/>
                <a:cxnLst/>
                <a:pathLst>
                  <a:path w="85" h="99">
                    <a:moveTo>
                      <a:pt x="15" y="0"/>
                    </a:moveTo>
                    <a:lnTo>
                      <a:pt x="49" y="0"/>
                    </a:lnTo>
                    <a:lnTo>
                      <a:pt x="83" y="12"/>
                    </a:lnTo>
                    <a:lnTo>
                      <a:pt x="85" y="51"/>
                    </a:lnTo>
                    <a:lnTo>
                      <a:pt x="75" y="80"/>
                    </a:lnTo>
                    <a:lnTo>
                      <a:pt x="42" y="99"/>
                    </a:lnTo>
                    <a:lnTo>
                      <a:pt x="18" y="89"/>
                    </a:lnTo>
                    <a:lnTo>
                      <a:pt x="9" y="72"/>
                    </a:lnTo>
                    <a:lnTo>
                      <a:pt x="0" y="47"/>
                    </a:lnTo>
                    <a:lnTo>
                      <a:pt x="3" y="14"/>
                    </a:lnTo>
                    <a:lnTo>
                      <a:pt x="15" y="0"/>
                    </a:lnTo>
                    <a:close/>
                  </a:path>
                </a:pathLst>
              </a:custGeom>
              <a:solidFill>
                <a:srgbClr val="FFBFBF"/>
              </a:solidFill>
              <a:ln w="12700" cap="flat" cmpd="sng">
                <a:solidFill>
                  <a:srgbClr val="000000"/>
                </a:solidFill>
                <a:prstDash val="solid"/>
                <a:headEnd type="none" w="med" len="med"/>
                <a:tailEnd type="none" w="med" len="med"/>
              </a:ln>
            </p:spPr>
            <p:txBody>
              <a:bodyPr/>
              <a:p>
                <a:endParaRPr lang="zh-CN" altLang="en-US"/>
              </a:p>
            </p:txBody>
          </p:sp>
          <p:sp>
            <p:nvSpPr>
              <p:cNvPr id="251264" name="任意多边形 251263"/>
              <p:cNvSpPr/>
              <p:nvPr/>
            </p:nvSpPr>
            <p:spPr>
              <a:xfrm>
                <a:off x="2103" y="1038"/>
                <a:ext cx="276" cy="543"/>
              </a:xfrm>
              <a:custGeom>
                <a:avLst/>
                <a:gdLst/>
                <a:ahLst/>
                <a:cxnLst/>
                <a:pathLst>
                  <a:path w="276" h="543">
                    <a:moveTo>
                      <a:pt x="276" y="78"/>
                    </a:moveTo>
                    <a:lnTo>
                      <a:pt x="264" y="41"/>
                    </a:lnTo>
                    <a:lnTo>
                      <a:pt x="244" y="15"/>
                    </a:lnTo>
                    <a:lnTo>
                      <a:pt x="213" y="6"/>
                    </a:lnTo>
                    <a:lnTo>
                      <a:pt x="174" y="0"/>
                    </a:lnTo>
                    <a:lnTo>
                      <a:pt x="120" y="18"/>
                    </a:lnTo>
                    <a:lnTo>
                      <a:pt x="80" y="42"/>
                    </a:lnTo>
                    <a:lnTo>
                      <a:pt x="46" y="102"/>
                    </a:lnTo>
                    <a:lnTo>
                      <a:pt x="26" y="240"/>
                    </a:lnTo>
                    <a:lnTo>
                      <a:pt x="3" y="342"/>
                    </a:lnTo>
                    <a:lnTo>
                      <a:pt x="0" y="444"/>
                    </a:lnTo>
                    <a:lnTo>
                      <a:pt x="7" y="492"/>
                    </a:lnTo>
                    <a:lnTo>
                      <a:pt x="29" y="528"/>
                    </a:lnTo>
                    <a:lnTo>
                      <a:pt x="79" y="543"/>
                    </a:lnTo>
                    <a:lnTo>
                      <a:pt x="126" y="522"/>
                    </a:lnTo>
                    <a:lnTo>
                      <a:pt x="151" y="468"/>
                    </a:lnTo>
                    <a:lnTo>
                      <a:pt x="168" y="378"/>
                    </a:lnTo>
                    <a:lnTo>
                      <a:pt x="192" y="296"/>
                    </a:lnTo>
                    <a:lnTo>
                      <a:pt x="232" y="219"/>
                    </a:lnTo>
                    <a:lnTo>
                      <a:pt x="261" y="134"/>
                    </a:lnTo>
                    <a:lnTo>
                      <a:pt x="276" y="78"/>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265" name="任意多边形 251264"/>
              <p:cNvSpPr/>
              <p:nvPr/>
            </p:nvSpPr>
            <p:spPr>
              <a:xfrm>
                <a:off x="2118" y="1422"/>
                <a:ext cx="115" cy="132"/>
              </a:xfrm>
              <a:custGeom>
                <a:avLst/>
                <a:gdLst/>
                <a:ahLst/>
                <a:cxnLst/>
                <a:pathLst>
                  <a:path w="115" h="132">
                    <a:moveTo>
                      <a:pt x="114" y="21"/>
                    </a:moveTo>
                    <a:lnTo>
                      <a:pt x="115" y="70"/>
                    </a:lnTo>
                    <a:lnTo>
                      <a:pt x="98" y="119"/>
                    </a:lnTo>
                    <a:lnTo>
                      <a:pt x="68" y="132"/>
                    </a:lnTo>
                    <a:lnTo>
                      <a:pt x="23" y="119"/>
                    </a:lnTo>
                    <a:lnTo>
                      <a:pt x="9" y="97"/>
                    </a:lnTo>
                    <a:lnTo>
                      <a:pt x="2" y="71"/>
                    </a:lnTo>
                    <a:lnTo>
                      <a:pt x="0" y="34"/>
                    </a:lnTo>
                    <a:lnTo>
                      <a:pt x="19" y="9"/>
                    </a:lnTo>
                    <a:lnTo>
                      <a:pt x="80" y="0"/>
                    </a:lnTo>
                    <a:lnTo>
                      <a:pt x="114" y="21"/>
                    </a:lnTo>
                    <a:close/>
                  </a:path>
                </a:pathLst>
              </a:custGeom>
              <a:solidFill>
                <a:srgbClr val="FFBFBF"/>
              </a:solidFill>
              <a:ln w="12700" cap="flat" cmpd="sng">
                <a:solidFill>
                  <a:srgbClr val="000000"/>
                </a:solidFill>
                <a:prstDash val="solid"/>
                <a:headEnd type="none" w="med" len="med"/>
                <a:tailEnd type="none" w="med" len="med"/>
              </a:ln>
            </p:spPr>
            <p:txBody>
              <a:bodyPr/>
              <a:p>
                <a:endParaRPr lang="zh-CN" altLang="en-US"/>
              </a:p>
            </p:txBody>
          </p:sp>
          <p:sp>
            <p:nvSpPr>
              <p:cNvPr id="251266" name="任意多边形 251265"/>
              <p:cNvSpPr/>
              <p:nvPr/>
            </p:nvSpPr>
            <p:spPr>
              <a:xfrm>
                <a:off x="1688" y="1074"/>
                <a:ext cx="502" cy="817"/>
              </a:xfrm>
              <a:custGeom>
                <a:avLst/>
                <a:gdLst/>
                <a:ahLst/>
                <a:cxnLst/>
                <a:pathLst>
                  <a:path w="502" h="817">
                    <a:moveTo>
                      <a:pt x="210" y="102"/>
                    </a:moveTo>
                    <a:lnTo>
                      <a:pt x="283" y="84"/>
                    </a:lnTo>
                    <a:lnTo>
                      <a:pt x="331" y="54"/>
                    </a:lnTo>
                    <a:lnTo>
                      <a:pt x="391" y="18"/>
                    </a:lnTo>
                    <a:lnTo>
                      <a:pt x="457" y="0"/>
                    </a:lnTo>
                    <a:lnTo>
                      <a:pt x="481" y="9"/>
                    </a:lnTo>
                    <a:lnTo>
                      <a:pt x="499" y="29"/>
                    </a:lnTo>
                    <a:lnTo>
                      <a:pt x="502" y="62"/>
                    </a:lnTo>
                    <a:lnTo>
                      <a:pt x="493" y="102"/>
                    </a:lnTo>
                    <a:lnTo>
                      <a:pt x="484" y="137"/>
                    </a:lnTo>
                    <a:lnTo>
                      <a:pt x="457" y="180"/>
                    </a:lnTo>
                    <a:lnTo>
                      <a:pt x="394" y="240"/>
                    </a:lnTo>
                    <a:lnTo>
                      <a:pt x="349" y="270"/>
                    </a:lnTo>
                    <a:lnTo>
                      <a:pt x="313" y="288"/>
                    </a:lnTo>
                    <a:lnTo>
                      <a:pt x="319" y="354"/>
                    </a:lnTo>
                    <a:lnTo>
                      <a:pt x="325" y="414"/>
                    </a:lnTo>
                    <a:lnTo>
                      <a:pt x="319" y="504"/>
                    </a:lnTo>
                    <a:lnTo>
                      <a:pt x="307" y="558"/>
                    </a:lnTo>
                    <a:lnTo>
                      <a:pt x="301" y="612"/>
                    </a:lnTo>
                    <a:lnTo>
                      <a:pt x="274" y="668"/>
                    </a:lnTo>
                    <a:lnTo>
                      <a:pt x="249" y="708"/>
                    </a:lnTo>
                    <a:lnTo>
                      <a:pt x="204" y="746"/>
                    </a:lnTo>
                    <a:lnTo>
                      <a:pt x="162" y="781"/>
                    </a:lnTo>
                    <a:lnTo>
                      <a:pt x="117" y="804"/>
                    </a:lnTo>
                    <a:lnTo>
                      <a:pt x="84" y="817"/>
                    </a:lnTo>
                    <a:lnTo>
                      <a:pt x="54" y="751"/>
                    </a:lnTo>
                    <a:lnTo>
                      <a:pt x="36" y="684"/>
                    </a:lnTo>
                    <a:lnTo>
                      <a:pt x="6" y="582"/>
                    </a:lnTo>
                    <a:lnTo>
                      <a:pt x="0" y="534"/>
                    </a:lnTo>
                    <a:lnTo>
                      <a:pt x="24" y="456"/>
                    </a:lnTo>
                    <a:lnTo>
                      <a:pt x="48" y="348"/>
                    </a:lnTo>
                    <a:lnTo>
                      <a:pt x="78" y="210"/>
                    </a:lnTo>
                    <a:lnTo>
                      <a:pt x="108" y="144"/>
                    </a:lnTo>
                    <a:lnTo>
                      <a:pt x="162" y="114"/>
                    </a:lnTo>
                    <a:lnTo>
                      <a:pt x="210" y="102"/>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267" name="任意多边形 251266"/>
              <p:cNvSpPr/>
              <p:nvPr/>
            </p:nvSpPr>
            <p:spPr>
              <a:xfrm>
                <a:off x="1989" y="1077"/>
                <a:ext cx="183" cy="129"/>
              </a:xfrm>
              <a:custGeom>
                <a:avLst/>
                <a:gdLst/>
                <a:ahLst/>
                <a:cxnLst/>
                <a:pathLst>
                  <a:path w="183" h="129">
                    <a:moveTo>
                      <a:pt x="0" y="72"/>
                    </a:moveTo>
                    <a:lnTo>
                      <a:pt x="24" y="117"/>
                    </a:lnTo>
                    <a:lnTo>
                      <a:pt x="48" y="129"/>
                    </a:lnTo>
                    <a:lnTo>
                      <a:pt x="105" y="114"/>
                    </a:lnTo>
                    <a:lnTo>
                      <a:pt x="159" y="90"/>
                    </a:lnTo>
                    <a:lnTo>
                      <a:pt x="180" y="72"/>
                    </a:lnTo>
                    <a:lnTo>
                      <a:pt x="183" y="27"/>
                    </a:lnTo>
                    <a:lnTo>
                      <a:pt x="165" y="0"/>
                    </a:lnTo>
                    <a:lnTo>
                      <a:pt x="123" y="3"/>
                    </a:lnTo>
                    <a:lnTo>
                      <a:pt x="90" y="17"/>
                    </a:lnTo>
                    <a:lnTo>
                      <a:pt x="54" y="35"/>
                    </a:lnTo>
                    <a:lnTo>
                      <a:pt x="0" y="72"/>
                    </a:lnTo>
                    <a:close/>
                  </a:path>
                </a:pathLst>
              </a:custGeom>
              <a:solidFill>
                <a:srgbClr val="FFBFBF"/>
              </a:solidFill>
              <a:ln w="12700" cap="flat" cmpd="sng">
                <a:solidFill>
                  <a:srgbClr val="000000"/>
                </a:solidFill>
                <a:prstDash val="solid"/>
                <a:headEnd type="none" w="med" len="med"/>
                <a:tailEnd type="none" w="med" len="med"/>
              </a:ln>
            </p:spPr>
            <p:txBody>
              <a:bodyPr/>
              <a:p>
                <a:endParaRPr lang="zh-CN" altLang="en-US"/>
              </a:p>
            </p:txBody>
          </p:sp>
          <p:sp>
            <p:nvSpPr>
              <p:cNvPr id="251268" name="任意多边形 251267"/>
              <p:cNvSpPr/>
              <p:nvPr/>
            </p:nvSpPr>
            <p:spPr>
              <a:xfrm>
                <a:off x="2542" y="1421"/>
                <a:ext cx="6" cy="36"/>
              </a:xfrm>
              <a:custGeom>
                <a:avLst/>
                <a:gdLst/>
                <a:ahLst/>
                <a:cxnLst/>
                <a:pathLst>
                  <a:path w="6" h="36">
                    <a:moveTo>
                      <a:pt x="6" y="36"/>
                    </a:moveTo>
                    <a:lnTo>
                      <a:pt x="6" y="15"/>
                    </a:lnTo>
                    <a:lnTo>
                      <a:pt x="0" y="0"/>
                    </a:lnTo>
                  </a:path>
                </a:pathLst>
              </a:custGeom>
              <a:noFill/>
              <a:ln w="12700" cap="flat" cmpd="sng">
                <a:solidFill>
                  <a:srgbClr val="000000"/>
                </a:solidFill>
                <a:prstDash val="solid"/>
                <a:headEnd type="none" w="med" len="med"/>
                <a:tailEnd type="none" w="med" len="med"/>
              </a:ln>
            </p:spPr>
            <p:txBody>
              <a:bodyPr/>
              <a:p>
                <a:endParaRPr lang="zh-CN" altLang="en-US"/>
              </a:p>
            </p:txBody>
          </p:sp>
        </p:grpSp>
      </p:grpSp>
      <p:grpSp>
        <p:nvGrpSpPr>
          <p:cNvPr id="251269" name="组合 251268"/>
          <p:cNvGrpSpPr/>
          <p:nvPr/>
        </p:nvGrpSpPr>
        <p:grpSpPr>
          <a:xfrm>
            <a:off x="5486400" y="2514600"/>
            <a:ext cx="1752600" cy="4343400"/>
            <a:chOff x="6096" y="1440"/>
            <a:chExt cx="1104" cy="2736"/>
          </a:xfrm>
        </p:grpSpPr>
        <p:sp>
          <p:nvSpPr>
            <p:cNvPr id="251270" name="矩形 251269"/>
            <p:cNvSpPr/>
            <p:nvPr/>
          </p:nvSpPr>
          <p:spPr>
            <a:xfrm>
              <a:off x="6096" y="1440"/>
              <a:ext cx="1104" cy="2736"/>
            </a:xfrm>
            <a:prstGeom prst="rect">
              <a:avLst/>
            </a:prstGeom>
            <a:solidFill>
              <a:schemeClr val="accent2"/>
            </a:solidFill>
            <a:ln w="9525">
              <a:noFill/>
            </a:ln>
          </p:spPr>
          <p:txBody>
            <a:bodyPr/>
            <a:p>
              <a:endParaRPr lang="zh-CN" altLang="en-US"/>
            </a:p>
          </p:txBody>
        </p:sp>
        <p:sp>
          <p:nvSpPr>
            <p:cNvPr id="251271" name="直接连接符 251270"/>
            <p:cNvSpPr/>
            <p:nvPr/>
          </p:nvSpPr>
          <p:spPr>
            <a:xfrm>
              <a:off x="6708" y="1518"/>
              <a:ext cx="0" cy="368"/>
            </a:xfrm>
            <a:prstGeom prst="line">
              <a:avLst/>
            </a:prstGeom>
            <a:ln w="76200" cap="flat" cmpd="sng">
              <a:solidFill>
                <a:srgbClr val="FF0000"/>
              </a:solidFill>
              <a:prstDash val="solid"/>
              <a:headEnd type="none" w="med" len="med"/>
              <a:tailEnd type="triangle" w="med" len="med"/>
            </a:ln>
          </p:spPr>
        </p:sp>
        <p:sp>
          <p:nvSpPr>
            <p:cNvPr id="251272" name="矩形 251271"/>
            <p:cNvSpPr/>
            <p:nvPr/>
          </p:nvSpPr>
          <p:spPr>
            <a:xfrm>
              <a:off x="6672" y="2273"/>
              <a:ext cx="48" cy="1268"/>
            </a:xfrm>
            <a:prstGeom prst="rect">
              <a:avLst/>
            </a:prstGeom>
            <a:solidFill>
              <a:srgbClr val="0033CC"/>
            </a:solidFill>
            <a:ln w="9525" cap="flat" cmpd="sng">
              <a:solidFill>
                <a:schemeClr val="tx1"/>
              </a:solidFill>
              <a:prstDash val="solid"/>
              <a:miter/>
              <a:headEnd type="none" w="med" len="med"/>
              <a:tailEnd type="none" w="med" len="med"/>
            </a:ln>
          </p:spPr>
          <p:txBody>
            <a:bodyPr/>
            <a:p>
              <a:endParaRPr lang="zh-CN" altLang="en-US"/>
            </a:p>
          </p:txBody>
        </p:sp>
        <p:sp>
          <p:nvSpPr>
            <p:cNvPr id="251273" name="流程图: 摘录 251272"/>
            <p:cNvSpPr/>
            <p:nvPr/>
          </p:nvSpPr>
          <p:spPr>
            <a:xfrm>
              <a:off x="6528" y="3664"/>
              <a:ext cx="336" cy="286"/>
            </a:xfrm>
            <a:prstGeom prst="flowChartExtra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sp>
          <p:nvSpPr>
            <p:cNvPr id="251274" name="椭圆 251273"/>
            <p:cNvSpPr/>
            <p:nvPr/>
          </p:nvSpPr>
          <p:spPr>
            <a:xfrm>
              <a:off x="6624" y="2150"/>
              <a:ext cx="144" cy="123"/>
            </a:xfrm>
            <a:prstGeom prst="ellipse">
              <a:avLst/>
            </a:prstGeom>
            <a:solidFill>
              <a:srgbClr val="96BFD6"/>
            </a:solidFill>
            <a:ln w="38100" cap="flat" cmpd="sng">
              <a:solidFill>
                <a:schemeClr val="tx1"/>
              </a:solidFill>
              <a:prstDash val="solid"/>
              <a:headEnd type="none" w="med" len="med"/>
              <a:tailEnd type="none" w="med" len="med"/>
            </a:ln>
          </p:spPr>
          <p:txBody>
            <a:bodyPr/>
            <a:p>
              <a:endParaRPr lang="zh-CN" altLang="en-US"/>
            </a:p>
          </p:txBody>
        </p:sp>
        <p:sp>
          <p:nvSpPr>
            <p:cNvPr id="251275" name="椭圆 251274"/>
            <p:cNvSpPr/>
            <p:nvPr/>
          </p:nvSpPr>
          <p:spPr>
            <a:xfrm>
              <a:off x="6624" y="3541"/>
              <a:ext cx="144" cy="123"/>
            </a:xfrm>
            <a:prstGeom prst="ellipse">
              <a:avLst/>
            </a:prstGeom>
            <a:solidFill>
              <a:srgbClr val="96BFD6"/>
            </a:solidFill>
            <a:ln w="38100" cap="flat" cmpd="sng">
              <a:solidFill>
                <a:schemeClr val="tx1"/>
              </a:solidFill>
              <a:prstDash val="solid"/>
              <a:headEnd type="none" w="med" len="med"/>
              <a:tailEnd type="none" w="med" len="med"/>
            </a:ln>
          </p:spPr>
          <p:txBody>
            <a:bodyPr/>
            <a:p>
              <a:endParaRPr lang="zh-CN" altLang="en-US"/>
            </a:p>
          </p:txBody>
        </p:sp>
        <p:sp>
          <p:nvSpPr>
            <p:cNvPr id="251276" name="矩形 251275"/>
            <p:cNvSpPr/>
            <p:nvPr/>
          </p:nvSpPr>
          <p:spPr>
            <a:xfrm>
              <a:off x="6523" y="1870"/>
              <a:ext cx="336" cy="256"/>
            </a:xfrm>
            <a:prstGeom prst="rect">
              <a:avLst/>
            </a:prstGeom>
            <a:gradFill rotWithShape="0">
              <a:gsLst>
                <a:gs pos="0">
                  <a:schemeClr val="bg2">
                    <a:gamma/>
                    <a:shade val="46275"/>
                    <a:invGamma/>
                  </a:schemeClr>
                </a:gs>
                <a:gs pos="50000">
                  <a:schemeClr val="bg2"/>
                </a:gs>
                <a:gs pos="100000">
                  <a:schemeClr val="bg2">
                    <a:gamma/>
                    <a:shade val="46275"/>
                    <a:invGamma/>
                  </a:schemeClr>
                </a:gs>
              </a:gsLst>
              <a:lin ang="0" scaled="1"/>
              <a:tileRect/>
            </a:gradFill>
            <a:ln w="9525" cap="flat" cmpd="sng">
              <a:solidFill>
                <a:schemeClr val="tx1"/>
              </a:solidFill>
              <a:prstDash val="solid"/>
              <a:miter/>
              <a:headEnd type="none" w="med" len="med"/>
              <a:tailEnd type="none" w="med" len="med"/>
            </a:ln>
          </p:spPr>
          <p:txBody>
            <a:bodyPr/>
            <a:p>
              <a:endParaRPr lang="zh-CN" altLang="en-US"/>
            </a:p>
          </p:txBody>
        </p:sp>
        <p:sp>
          <p:nvSpPr>
            <p:cNvPr id="251277" name="直接连接符 251276"/>
            <p:cNvSpPr/>
            <p:nvPr/>
          </p:nvSpPr>
          <p:spPr>
            <a:xfrm rot="5400000" flipH="1">
              <a:off x="6160" y="2068"/>
              <a:ext cx="736" cy="0"/>
            </a:xfrm>
            <a:prstGeom prst="line">
              <a:avLst/>
            </a:prstGeom>
            <a:ln w="57150" cap="flat" cmpd="sng">
              <a:solidFill>
                <a:schemeClr val="tx1"/>
              </a:solidFill>
              <a:prstDash val="solid"/>
              <a:headEnd type="none" w="med" len="med"/>
              <a:tailEnd type="none" w="med" len="med"/>
            </a:ln>
          </p:spPr>
        </p:sp>
        <p:grpSp>
          <p:nvGrpSpPr>
            <p:cNvPr id="251278" name="组合 251277"/>
            <p:cNvGrpSpPr/>
            <p:nvPr/>
          </p:nvGrpSpPr>
          <p:grpSpPr>
            <a:xfrm rot="5400000" flipH="1">
              <a:off x="6084" y="2040"/>
              <a:ext cx="695" cy="96"/>
              <a:chOff x="1344" y="3984"/>
              <a:chExt cx="816" cy="96"/>
            </a:xfrm>
          </p:grpSpPr>
          <p:grpSp>
            <p:nvGrpSpPr>
              <p:cNvPr id="251279" name="组合 251278"/>
              <p:cNvGrpSpPr/>
              <p:nvPr/>
            </p:nvGrpSpPr>
            <p:grpSpPr>
              <a:xfrm>
                <a:off x="1776" y="3984"/>
                <a:ext cx="384" cy="96"/>
                <a:chOff x="720" y="2736"/>
                <a:chExt cx="384" cy="96"/>
              </a:xfrm>
            </p:grpSpPr>
            <p:grpSp>
              <p:nvGrpSpPr>
                <p:cNvPr id="251280" name="组合 251279"/>
                <p:cNvGrpSpPr/>
                <p:nvPr/>
              </p:nvGrpSpPr>
              <p:grpSpPr>
                <a:xfrm>
                  <a:off x="720" y="2736"/>
                  <a:ext cx="240" cy="96"/>
                  <a:chOff x="720" y="2736"/>
                  <a:chExt cx="240" cy="96"/>
                </a:xfrm>
              </p:grpSpPr>
              <p:sp>
                <p:nvSpPr>
                  <p:cNvPr id="251281" name="直接连接符 251280"/>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282" name="直接连接符 251281"/>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283" name="组合 251282"/>
                <p:cNvGrpSpPr/>
                <p:nvPr/>
              </p:nvGrpSpPr>
              <p:grpSpPr>
                <a:xfrm>
                  <a:off x="864" y="2736"/>
                  <a:ext cx="240" cy="96"/>
                  <a:chOff x="720" y="2736"/>
                  <a:chExt cx="240" cy="96"/>
                </a:xfrm>
              </p:grpSpPr>
              <p:sp>
                <p:nvSpPr>
                  <p:cNvPr id="251284" name="直接连接符 251283"/>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285" name="直接连接符 251284"/>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286" name="组合 251285"/>
              <p:cNvGrpSpPr/>
              <p:nvPr/>
            </p:nvGrpSpPr>
            <p:grpSpPr>
              <a:xfrm>
                <a:off x="1344" y="3984"/>
                <a:ext cx="384" cy="96"/>
                <a:chOff x="720" y="2736"/>
                <a:chExt cx="384" cy="96"/>
              </a:xfrm>
            </p:grpSpPr>
            <p:grpSp>
              <p:nvGrpSpPr>
                <p:cNvPr id="251287" name="组合 251286"/>
                <p:cNvGrpSpPr/>
                <p:nvPr/>
              </p:nvGrpSpPr>
              <p:grpSpPr>
                <a:xfrm>
                  <a:off x="720" y="2736"/>
                  <a:ext cx="240" cy="96"/>
                  <a:chOff x="720" y="2736"/>
                  <a:chExt cx="240" cy="96"/>
                </a:xfrm>
              </p:grpSpPr>
              <p:sp>
                <p:nvSpPr>
                  <p:cNvPr id="251288" name="直接连接符 251287"/>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289" name="直接连接符 251288"/>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290" name="组合 251289"/>
                <p:cNvGrpSpPr/>
                <p:nvPr/>
              </p:nvGrpSpPr>
              <p:grpSpPr>
                <a:xfrm>
                  <a:off x="864" y="2736"/>
                  <a:ext cx="240" cy="96"/>
                  <a:chOff x="720" y="2736"/>
                  <a:chExt cx="240" cy="96"/>
                </a:xfrm>
              </p:grpSpPr>
              <p:sp>
                <p:nvSpPr>
                  <p:cNvPr id="251291" name="直接连接符 251290"/>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292" name="直接连接符 251291"/>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293" name="组合 251292"/>
              <p:cNvGrpSpPr/>
              <p:nvPr/>
            </p:nvGrpSpPr>
            <p:grpSpPr>
              <a:xfrm>
                <a:off x="1632" y="3984"/>
                <a:ext cx="384" cy="96"/>
                <a:chOff x="720" y="2736"/>
                <a:chExt cx="384" cy="96"/>
              </a:xfrm>
            </p:grpSpPr>
            <p:grpSp>
              <p:nvGrpSpPr>
                <p:cNvPr id="251294" name="组合 251293"/>
                <p:cNvGrpSpPr/>
                <p:nvPr/>
              </p:nvGrpSpPr>
              <p:grpSpPr>
                <a:xfrm>
                  <a:off x="720" y="2736"/>
                  <a:ext cx="240" cy="96"/>
                  <a:chOff x="720" y="2736"/>
                  <a:chExt cx="240" cy="96"/>
                </a:xfrm>
              </p:grpSpPr>
              <p:sp>
                <p:nvSpPr>
                  <p:cNvPr id="251295" name="直接连接符 251294"/>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296" name="直接连接符 251295"/>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297" name="组合 251296"/>
                <p:cNvGrpSpPr/>
                <p:nvPr/>
              </p:nvGrpSpPr>
              <p:grpSpPr>
                <a:xfrm>
                  <a:off x="864" y="2736"/>
                  <a:ext cx="240" cy="96"/>
                  <a:chOff x="720" y="2736"/>
                  <a:chExt cx="240" cy="96"/>
                </a:xfrm>
              </p:grpSpPr>
              <p:sp>
                <p:nvSpPr>
                  <p:cNvPr id="251298" name="直接连接符 251297"/>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299" name="直接连接符 251298"/>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nvGrpSpPr>
            <p:cNvPr id="251300" name="组合 251299"/>
            <p:cNvGrpSpPr/>
            <p:nvPr/>
          </p:nvGrpSpPr>
          <p:grpSpPr>
            <a:xfrm rot="-5400000">
              <a:off x="6631" y="3559"/>
              <a:ext cx="82" cy="864"/>
              <a:chOff x="4416" y="2880"/>
              <a:chExt cx="96" cy="864"/>
            </a:xfrm>
          </p:grpSpPr>
          <p:sp>
            <p:nvSpPr>
              <p:cNvPr id="251301" name="直接连接符 251300"/>
              <p:cNvSpPr/>
              <p:nvPr/>
            </p:nvSpPr>
            <p:spPr>
              <a:xfrm rot="-5400000">
                <a:off x="4080" y="3312"/>
                <a:ext cx="864" cy="0"/>
              </a:xfrm>
              <a:prstGeom prst="line">
                <a:avLst/>
              </a:prstGeom>
              <a:ln w="57150" cap="flat" cmpd="sng">
                <a:solidFill>
                  <a:schemeClr val="tx1"/>
                </a:solidFill>
                <a:prstDash val="solid"/>
                <a:headEnd type="none" w="med" len="med"/>
                <a:tailEnd type="none" w="med" len="med"/>
              </a:ln>
            </p:spPr>
          </p:sp>
          <p:grpSp>
            <p:nvGrpSpPr>
              <p:cNvPr id="251302" name="组合 251301"/>
              <p:cNvGrpSpPr/>
              <p:nvPr/>
            </p:nvGrpSpPr>
            <p:grpSpPr>
              <a:xfrm rot="-5400000">
                <a:off x="4056" y="3288"/>
                <a:ext cx="816" cy="96"/>
                <a:chOff x="1344" y="3984"/>
                <a:chExt cx="816" cy="96"/>
              </a:xfrm>
            </p:grpSpPr>
            <p:grpSp>
              <p:nvGrpSpPr>
                <p:cNvPr id="251303" name="组合 251302"/>
                <p:cNvGrpSpPr/>
                <p:nvPr/>
              </p:nvGrpSpPr>
              <p:grpSpPr>
                <a:xfrm>
                  <a:off x="1776" y="3984"/>
                  <a:ext cx="384" cy="96"/>
                  <a:chOff x="720" y="2736"/>
                  <a:chExt cx="384" cy="96"/>
                </a:xfrm>
              </p:grpSpPr>
              <p:grpSp>
                <p:nvGrpSpPr>
                  <p:cNvPr id="251304" name="组合 251303"/>
                  <p:cNvGrpSpPr/>
                  <p:nvPr/>
                </p:nvGrpSpPr>
                <p:grpSpPr>
                  <a:xfrm>
                    <a:off x="720" y="2736"/>
                    <a:ext cx="240" cy="96"/>
                    <a:chOff x="720" y="2736"/>
                    <a:chExt cx="240" cy="96"/>
                  </a:xfrm>
                </p:grpSpPr>
                <p:sp>
                  <p:nvSpPr>
                    <p:cNvPr id="251305" name="直接连接符 251304"/>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306" name="直接连接符 251305"/>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307" name="组合 251306"/>
                  <p:cNvGrpSpPr/>
                  <p:nvPr/>
                </p:nvGrpSpPr>
                <p:grpSpPr>
                  <a:xfrm>
                    <a:off x="864" y="2736"/>
                    <a:ext cx="240" cy="96"/>
                    <a:chOff x="720" y="2736"/>
                    <a:chExt cx="240" cy="96"/>
                  </a:xfrm>
                </p:grpSpPr>
                <p:sp>
                  <p:nvSpPr>
                    <p:cNvPr id="251308" name="直接连接符 251307"/>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309" name="直接连接符 251308"/>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310" name="组合 251309"/>
                <p:cNvGrpSpPr/>
                <p:nvPr/>
              </p:nvGrpSpPr>
              <p:grpSpPr>
                <a:xfrm>
                  <a:off x="1344" y="3984"/>
                  <a:ext cx="384" cy="96"/>
                  <a:chOff x="720" y="2736"/>
                  <a:chExt cx="384" cy="96"/>
                </a:xfrm>
              </p:grpSpPr>
              <p:grpSp>
                <p:nvGrpSpPr>
                  <p:cNvPr id="251311" name="组合 251310"/>
                  <p:cNvGrpSpPr/>
                  <p:nvPr/>
                </p:nvGrpSpPr>
                <p:grpSpPr>
                  <a:xfrm>
                    <a:off x="720" y="2736"/>
                    <a:ext cx="240" cy="96"/>
                    <a:chOff x="720" y="2736"/>
                    <a:chExt cx="240" cy="96"/>
                  </a:xfrm>
                </p:grpSpPr>
                <p:sp>
                  <p:nvSpPr>
                    <p:cNvPr id="251312" name="直接连接符 251311"/>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313" name="直接连接符 251312"/>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314" name="组合 251313"/>
                  <p:cNvGrpSpPr/>
                  <p:nvPr/>
                </p:nvGrpSpPr>
                <p:grpSpPr>
                  <a:xfrm>
                    <a:off x="864" y="2736"/>
                    <a:ext cx="240" cy="96"/>
                    <a:chOff x="720" y="2736"/>
                    <a:chExt cx="240" cy="96"/>
                  </a:xfrm>
                </p:grpSpPr>
                <p:sp>
                  <p:nvSpPr>
                    <p:cNvPr id="251315" name="直接连接符 251314"/>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316" name="直接连接符 251315"/>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317" name="组合 251316"/>
                <p:cNvGrpSpPr/>
                <p:nvPr/>
              </p:nvGrpSpPr>
              <p:grpSpPr>
                <a:xfrm>
                  <a:off x="1632" y="3984"/>
                  <a:ext cx="384" cy="96"/>
                  <a:chOff x="720" y="2736"/>
                  <a:chExt cx="384" cy="96"/>
                </a:xfrm>
              </p:grpSpPr>
              <p:grpSp>
                <p:nvGrpSpPr>
                  <p:cNvPr id="251318" name="组合 251317"/>
                  <p:cNvGrpSpPr/>
                  <p:nvPr/>
                </p:nvGrpSpPr>
                <p:grpSpPr>
                  <a:xfrm>
                    <a:off x="720" y="2736"/>
                    <a:ext cx="240" cy="96"/>
                    <a:chOff x="720" y="2736"/>
                    <a:chExt cx="240" cy="96"/>
                  </a:xfrm>
                </p:grpSpPr>
                <p:sp>
                  <p:nvSpPr>
                    <p:cNvPr id="251319" name="直接连接符 251318"/>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320" name="直接连接符 251319"/>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321" name="组合 251320"/>
                  <p:cNvGrpSpPr/>
                  <p:nvPr/>
                </p:nvGrpSpPr>
                <p:grpSpPr>
                  <a:xfrm>
                    <a:off x="864" y="2736"/>
                    <a:ext cx="240" cy="96"/>
                    <a:chOff x="720" y="2736"/>
                    <a:chExt cx="240" cy="96"/>
                  </a:xfrm>
                </p:grpSpPr>
                <p:sp>
                  <p:nvSpPr>
                    <p:cNvPr id="251322" name="直接连接符 251321"/>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323" name="直接连接符 251322"/>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grpSp>
          <p:nvGrpSpPr>
            <p:cNvPr id="251324" name="组合 251323"/>
            <p:cNvGrpSpPr/>
            <p:nvPr/>
          </p:nvGrpSpPr>
          <p:grpSpPr>
            <a:xfrm flipH="1" flipV="1">
              <a:off x="6864" y="1700"/>
              <a:ext cx="144" cy="736"/>
              <a:chOff x="672" y="1392"/>
              <a:chExt cx="144" cy="864"/>
            </a:xfrm>
          </p:grpSpPr>
          <p:sp>
            <p:nvSpPr>
              <p:cNvPr id="251325" name="直接连接符 251324"/>
              <p:cNvSpPr/>
              <p:nvPr/>
            </p:nvSpPr>
            <p:spPr>
              <a:xfrm rot="-16200000" flipH="1">
                <a:off x="384" y="1824"/>
                <a:ext cx="864" cy="0"/>
              </a:xfrm>
              <a:prstGeom prst="line">
                <a:avLst/>
              </a:prstGeom>
              <a:ln w="57150" cap="flat" cmpd="sng">
                <a:solidFill>
                  <a:schemeClr val="tx1"/>
                </a:solidFill>
                <a:prstDash val="solid"/>
                <a:headEnd type="none" w="med" len="med"/>
                <a:tailEnd type="none" w="med" len="med"/>
              </a:ln>
            </p:spPr>
          </p:sp>
          <p:grpSp>
            <p:nvGrpSpPr>
              <p:cNvPr id="251326" name="组合 251325"/>
              <p:cNvGrpSpPr/>
              <p:nvPr/>
            </p:nvGrpSpPr>
            <p:grpSpPr>
              <a:xfrm rot="-16200000" flipH="1">
                <a:off x="312" y="1800"/>
                <a:ext cx="816" cy="96"/>
                <a:chOff x="1344" y="3984"/>
                <a:chExt cx="816" cy="96"/>
              </a:xfrm>
            </p:grpSpPr>
            <p:grpSp>
              <p:nvGrpSpPr>
                <p:cNvPr id="251327" name="组合 251326"/>
                <p:cNvGrpSpPr/>
                <p:nvPr/>
              </p:nvGrpSpPr>
              <p:grpSpPr>
                <a:xfrm>
                  <a:off x="1776" y="3984"/>
                  <a:ext cx="384" cy="96"/>
                  <a:chOff x="720" y="2736"/>
                  <a:chExt cx="384" cy="96"/>
                </a:xfrm>
              </p:grpSpPr>
              <p:grpSp>
                <p:nvGrpSpPr>
                  <p:cNvPr id="251328" name="组合 251327"/>
                  <p:cNvGrpSpPr/>
                  <p:nvPr/>
                </p:nvGrpSpPr>
                <p:grpSpPr>
                  <a:xfrm>
                    <a:off x="720" y="2736"/>
                    <a:ext cx="240" cy="96"/>
                    <a:chOff x="720" y="2736"/>
                    <a:chExt cx="240" cy="96"/>
                  </a:xfrm>
                </p:grpSpPr>
                <p:sp>
                  <p:nvSpPr>
                    <p:cNvPr id="251329" name="直接连接符 251328"/>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330" name="直接连接符 251329"/>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331" name="组合 251330"/>
                  <p:cNvGrpSpPr/>
                  <p:nvPr/>
                </p:nvGrpSpPr>
                <p:grpSpPr>
                  <a:xfrm>
                    <a:off x="864" y="2736"/>
                    <a:ext cx="240" cy="96"/>
                    <a:chOff x="720" y="2736"/>
                    <a:chExt cx="240" cy="96"/>
                  </a:xfrm>
                </p:grpSpPr>
                <p:sp>
                  <p:nvSpPr>
                    <p:cNvPr id="251332" name="直接连接符 251331"/>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333" name="直接连接符 251332"/>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334" name="组合 251333"/>
                <p:cNvGrpSpPr/>
                <p:nvPr/>
              </p:nvGrpSpPr>
              <p:grpSpPr>
                <a:xfrm>
                  <a:off x="1344" y="3984"/>
                  <a:ext cx="384" cy="96"/>
                  <a:chOff x="720" y="2736"/>
                  <a:chExt cx="384" cy="96"/>
                </a:xfrm>
              </p:grpSpPr>
              <p:grpSp>
                <p:nvGrpSpPr>
                  <p:cNvPr id="251335" name="组合 251334"/>
                  <p:cNvGrpSpPr/>
                  <p:nvPr/>
                </p:nvGrpSpPr>
                <p:grpSpPr>
                  <a:xfrm>
                    <a:off x="720" y="2736"/>
                    <a:ext cx="240" cy="96"/>
                    <a:chOff x="720" y="2736"/>
                    <a:chExt cx="240" cy="96"/>
                  </a:xfrm>
                </p:grpSpPr>
                <p:sp>
                  <p:nvSpPr>
                    <p:cNvPr id="251336" name="直接连接符 251335"/>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337" name="直接连接符 251336"/>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338" name="组合 251337"/>
                  <p:cNvGrpSpPr/>
                  <p:nvPr/>
                </p:nvGrpSpPr>
                <p:grpSpPr>
                  <a:xfrm>
                    <a:off x="864" y="2736"/>
                    <a:ext cx="240" cy="96"/>
                    <a:chOff x="720" y="2736"/>
                    <a:chExt cx="240" cy="96"/>
                  </a:xfrm>
                </p:grpSpPr>
                <p:sp>
                  <p:nvSpPr>
                    <p:cNvPr id="251339" name="直接连接符 251338"/>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340" name="直接连接符 251339"/>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nvGrpSpPr>
                <p:cNvPr id="251341" name="组合 251340"/>
                <p:cNvGrpSpPr/>
                <p:nvPr/>
              </p:nvGrpSpPr>
              <p:grpSpPr>
                <a:xfrm>
                  <a:off x="1632" y="3984"/>
                  <a:ext cx="384" cy="96"/>
                  <a:chOff x="720" y="2736"/>
                  <a:chExt cx="384" cy="96"/>
                </a:xfrm>
              </p:grpSpPr>
              <p:grpSp>
                <p:nvGrpSpPr>
                  <p:cNvPr id="251342" name="组合 251341"/>
                  <p:cNvGrpSpPr/>
                  <p:nvPr/>
                </p:nvGrpSpPr>
                <p:grpSpPr>
                  <a:xfrm>
                    <a:off x="720" y="2736"/>
                    <a:ext cx="240" cy="96"/>
                    <a:chOff x="720" y="2736"/>
                    <a:chExt cx="240" cy="96"/>
                  </a:xfrm>
                </p:grpSpPr>
                <p:sp>
                  <p:nvSpPr>
                    <p:cNvPr id="251343" name="直接连接符 251342"/>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344" name="直接连接符 251343"/>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nvGrpSpPr>
                  <p:cNvPr id="251345" name="组合 251344"/>
                  <p:cNvGrpSpPr/>
                  <p:nvPr/>
                </p:nvGrpSpPr>
                <p:grpSpPr>
                  <a:xfrm>
                    <a:off x="864" y="2736"/>
                    <a:ext cx="240" cy="96"/>
                    <a:chOff x="720" y="2736"/>
                    <a:chExt cx="240" cy="96"/>
                  </a:xfrm>
                </p:grpSpPr>
                <p:sp>
                  <p:nvSpPr>
                    <p:cNvPr id="251346" name="直接连接符 251345"/>
                    <p:cNvSpPr/>
                    <p:nvPr/>
                  </p:nvSpPr>
                  <p:spPr>
                    <a:xfrm flipH="1">
                      <a:off x="720" y="2736"/>
                      <a:ext cx="96" cy="96"/>
                    </a:xfrm>
                    <a:prstGeom prst="line">
                      <a:avLst/>
                    </a:prstGeom>
                    <a:ln w="9525" cap="flat" cmpd="sng">
                      <a:solidFill>
                        <a:schemeClr val="tx1"/>
                      </a:solidFill>
                      <a:prstDash val="solid"/>
                      <a:headEnd type="none" w="med" len="med"/>
                      <a:tailEnd type="none" w="med" len="med"/>
                    </a:ln>
                  </p:spPr>
                </p:sp>
                <p:sp>
                  <p:nvSpPr>
                    <p:cNvPr id="251347" name="直接连接符 251346"/>
                    <p:cNvSpPr/>
                    <p:nvPr/>
                  </p:nvSpPr>
                  <p:spPr>
                    <a:xfrm flipH="1">
                      <a:off x="864" y="2736"/>
                      <a:ext cx="96" cy="96"/>
                    </a:xfrm>
                    <a:prstGeom prst="line">
                      <a:avLst/>
                    </a:prstGeom>
                    <a:ln w="9525" cap="flat" cmpd="sng">
                      <a:solidFill>
                        <a:schemeClr val="tx1"/>
                      </a:solidFill>
                      <a:prstDash val="solid"/>
                      <a:headEnd type="none" w="med" len="med"/>
                      <a:tailEnd type="none" w="med" len="med"/>
                    </a:ln>
                  </p:spPr>
                </p:sp>
              </p:grpSp>
            </p:grpSp>
          </p:grpSp>
        </p:grpSp>
      </p:grpSp>
      <p:grpSp>
        <p:nvGrpSpPr>
          <p:cNvPr id="251348" name="组合 251347"/>
          <p:cNvGrpSpPr/>
          <p:nvPr/>
        </p:nvGrpSpPr>
        <p:grpSpPr>
          <a:xfrm rot="5400000">
            <a:off x="5638800" y="4572000"/>
            <a:ext cx="533400" cy="838200"/>
            <a:chOff x="1688" y="298"/>
            <a:chExt cx="1071" cy="2031"/>
          </a:xfrm>
        </p:grpSpPr>
        <p:sp>
          <p:nvSpPr>
            <p:cNvPr id="251349" name="任意多边形 251348"/>
            <p:cNvSpPr/>
            <p:nvPr/>
          </p:nvSpPr>
          <p:spPr>
            <a:xfrm>
              <a:off x="1690" y="1054"/>
              <a:ext cx="1069" cy="1275"/>
            </a:xfrm>
            <a:custGeom>
              <a:avLst/>
              <a:gdLst/>
              <a:ahLst/>
              <a:cxnLst/>
              <a:pathLst>
                <a:path w="1069" h="1275">
                  <a:moveTo>
                    <a:pt x="832" y="1275"/>
                  </a:moveTo>
                  <a:lnTo>
                    <a:pt x="853" y="1103"/>
                  </a:lnTo>
                  <a:lnTo>
                    <a:pt x="912" y="1011"/>
                  </a:lnTo>
                  <a:lnTo>
                    <a:pt x="972" y="930"/>
                  </a:lnTo>
                  <a:lnTo>
                    <a:pt x="1028" y="828"/>
                  </a:lnTo>
                  <a:lnTo>
                    <a:pt x="1057" y="742"/>
                  </a:lnTo>
                  <a:lnTo>
                    <a:pt x="1069" y="638"/>
                  </a:lnTo>
                  <a:lnTo>
                    <a:pt x="1045" y="525"/>
                  </a:lnTo>
                  <a:lnTo>
                    <a:pt x="1008" y="434"/>
                  </a:lnTo>
                  <a:lnTo>
                    <a:pt x="1014" y="352"/>
                  </a:lnTo>
                  <a:lnTo>
                    <a:pt x="999" y="278"/>
                  </a:lnTo>
                  <a:lnTo>
                    <a:pt x="978" y="236"/>
                  </a:lnTo>
                  <a:lnTo>
                    <a:pt x="949" y="201"/>
                  </a:lnTo>
                  <a:lnTo>
                    <a:pt x="938" y="177"/>
                  </a:lnTo>
                  <a:lnTo>
                    <a:pt x="897" y="153"/>
                  </a:lnTo>
                  <a:lnTo>
                    <a:pt x="863" y="148"/>
                  </a:lnTo>
                  <a:lnTo>
                    <a:pt x="837" y="161"/>
                  </a:lnTo>
                  <a:lnTo>
                    <a:pt x="806" y="242"/>
                  </a:lnTo>
                  <a:lnTo>
                    <a:pt x="749" y="360"/>
                  </a:lnTo>
                  <a:lnTo>
                    <a:pt x="833" y="157"/>
                  </a:lnTo>
                  <a:lnTo>
                    <a:pt x="848" y="132"/>
                  </a:lnTo>
                  <a:lnTo>
                    <a:pt x="829" y="87"/>
                  </a:lnTo>
                  <a:lnTo>
                    <a:pt x="798" y="71"/>
                  </a:lnTo>
                  <a:lnTo>
                    <a:pt x="757" y="54"/>
                  </a:lnTo>
                  <a:lnTo>
                    <a:pt x="701" y="34"/>
                  </a:lnTo>
                  <a:lnTo>
                    <a:pt x="687" y="22"/>
                  </a:lnTo>
                  <a:lnTo>
                    <a:pt x="661" y="0"/>
                  </a:lnTo>
                  <a:lnTo>
                    <a:pt x="506" y="34"/>
                  </a:lnTo>
                  <a:lnTo>
                    <a:pt x="301" y="147"/>
                  </a:lnTo>
                  <a:lnTo>
                    <a:pt x="286" y="177"/>
                  </a:lnTo>
                  <a:lnTo>
                    <a:pt x="239" y="225"/>
                  </a:lnTo>
                  <a:lnTo>
                    <a:pt x="183" y="263"/>
                  </a:lnTo>
                  <a:lnTo>
                    <a:pt x="134" y="283"/>
                  </a:lnTo>
                  <a:lnTo>
                    <a:pt x="89" y="328"/>
                  </a:lnTo>
                  <a:lnTo>
                    <a:pt x="59" y="405"/>
                  </a:lnTo>
                  <a:lnTo>
                    <a:pt x="18" y="507"/>
                  </a:lnTo>
                  <a:lnTo>
                    <a:pt x="0" y="564"/>
                  </a:lnTo>
                  <a:lnTo>
                    <a:pt x="18" y="654"/>
                  </a:lnTo>
                  <a:lnTo>
                    <a:pt x="48" y="748"/>
                  </a:lnTo>
                  <a:lnTo>
                    <a:pt x="96" y="867"/>
                  </a:lnTo>
                  <a:lnTo>
                    <a:pt x="123" y="965"/>
                  </a:lnTo>
                  <a:lnTo>
                    <a:pt x="190" y="1055"/>
                  </a:lnTo>
                  <a:lnTo>
                    <a:pt x="224" y="1071"/>
                  </a:lnTo>
                  <a:lnTo>
                    <a:pt x="243" y="1121"/>
                  </a:lnTo>
                  <a:lnTo>
                    <a:pt x="246" y="1273"/>
                  </a:lnTo>
                  <a:lnTo>
                    <a:pt x="832" y="1275"/>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350" name="任意多边形 251349"/>
            <p:cNvSpPr/>
            <p:nvPr/>
          </p:nvSpPr>
          <p:spPr>
            <a:xfrm>
              <a:off x="2289" y="1452"/>
              <a:ext cx="468" cy="239"/>
            </a:xfrm>
            <a:custGeom>
              <a:avLst/>
              <a:gdLst/>
              <a:ahLst/>
              <a:cxnLst/>
              <a:pathLst>
                <a:path w="468" h="239">
                  <a:moveTo>
                    <a:pt x="0" y="0"/>
                  </a:moveTo>
                  <a:lnTo>
                    <a:pt x="204" y="142"/>
                  </a:lnTo>
                  <a:lnTo>
                    <a:pt x="387" y="214"/>
                  </a:lnTo>
                  <a:lnTo>
                    <a:pt x="468" y="239"/>
                  </a:lnTo>
                </a:path>
              </a:pathLst>
            </a:custGeom>
            <a:noFill/>
            <a:ln w="12700" cap="flat" cmpd="sng">
              <a:solidFill>
                <a:srgbClr val="000000"/>
              </a:solidFill>
              <a:prstDash val="solid"/>
              <a:headEnd type="none" w="med" len="med"/>
              <a:tailEnd type="none" w="med" len="med"/>
            </a:ln>
          </p:spPr>
          <p:txBody>
            <a:bodyPr/>
            <a:p>
              <a:endParaRPr lang="zh-CN" altLang="en-US"/>
            </a:p>
          </p:txBody>
        </p:sp>
        <p:sp>
          <p:nvSpPr>
            <p:cNvPr id="251351" name="任意多边形 251350"/>
            <p:cNvSpPr/>
            <p:nvPr/>
          </p:nvSpPr>
          <p:spPr>
            <a:xfrm>
              <a:off x="2001" y="1386"/>
              <a:ext cx="522" cy="558"/>
            </a:xfrm>
            <a:custGeom>
              <a:avLst/>
              <a:gdLst/>
              <a:ahLst/>
              <a:cxnLst/>
              <a:pathLst>
                <a:path w="522" h="558">
                  <a:moveTo>
                    <a:pt x="0" y="0"/>
                  </a:moveTo>
                  <a:lnTo>
                    <a:pt x="293" y="156"/>
                  </a:lnTo>
                  <a:lnTo>
                    <a:pt x="359" y="213"/>
                  </a:lnTo>
                  <a:lnTo>
                    <a:pt x="443" y="313"/>
                  </a:lnTo>
                  <a:lnTo>
                    <a:pt x="479" y="394"/>
                  </a:lnTo>
                  <a:lnTo>
                    <a:pt x="498" y="464"/>
                  </a:lnTo>
                  <a:lnTo>
                    <a:pt x="522" y="558"/>
                  </a:lnTo>
                </a:path>
              </a:pathLst>
            </a:custGeom>
            <a:noFill/>
            <a:ln w="12700" cap="flat" cmpd="sng">
              <a:solidFill>
                <a:srgbClr val="000000"/>
              </a:solidFill>
              <a:prstDash val="solid"/>
              <a:headEnd type="none" w="med" len="med"/>
              <a:tailEnd type="none" w="med" len="med"/>
            </a:ln>
          </p:spPr>
          <p:txBody>
            <a:bodyPr/>
            <a:p>
              <a:endParaRPr lang="zh-CN" altLang="en-US"/>
            </a:p>
          </p:txBody>
        </p:sp>
        <p:sp>
          <p:nvSpPr>
            <p:cNvPr id="251352" name="任意多边形 251351"/>
            <p:cNvSpPr/>
            <p:nvPr/>
          </p:nvSpPr>
          <p:spPr>
            <a:xfrm>
              <a:off x="2211" y="1079"/>
              <a:ext cx="343" cy="541"/>
            </a:xfrm>
            <a:custGeom>
              <a:avLst/>
              <a:gdLst/>
              <a:ahLst/>
              <a:cxnLst/>
              <a:pathLst>
                <a:path w="343" h="541">
                  <a:moveTo>
                    <a:pt x="340" y="121"/>
                  </a:moveTo>
                  <a:lnTo>
                    <a:pt x="343" y="85"/>
                  </a:lnTo>
                  <a:lnTo>
                    <a:pt x="320" y="37"/>
                  </a:lnTo>
                  <a:lnTo>
                    <a:pt x="285" y="13"/>
                  </a:lnTo>
                  <a:lnTo>
                    <a:pt x="252" y="0"/>
                  </a:lnTo>
                  <a:lnTo>
                    <a:pt x="216" y="1"/>
                  </a:lnTo>
                  <a:lnTo>
                    <a:pt x="183" y="9"/>
                  </a:lnTo>
                  <a:lnTo>
                    <a:pt x="157" y="25"/>
                  </a:lnTo>
                  <a:lnTo>
                    <a:pt x="107" y="145"/>
                  </a:lnTo>
                  <a:lnTo>
                    <a:pt x="72" y="259"/>
                  </a:lnTo>
                  <a:lnTo>
                    <a:pt x="39" y="349"/>
                  </a:lnTo>
                  <a:lnTo>
                    <a:pt x="0" y="445"/>
                  </a:lnTo>
                  <a:lnTo>
                    <a:pt x="14" y="505"/>
                  </a:lnTo>
                  <a:lnTo>
                    <a:pt x="33" y="525"/>
                  </a:lnTo>
                  <a:lnTo>
                    <a:pt x="63" y="541"/>
                  </a:lnTo>
                  <a:lnTo>
                    <a:pt x="96" y="537"/>
                  </a:lnTo>
                  <a:lnTo>
                    <a:pt x="129" y="523"/>
                  </a:lnTo>
                  <a:lnTo>
                    <a:pt x="162" y="469"/>
                  </a:lnTo>
                  <a:lnTo>
                    <a:pt x="175" y="394"/>
                  </a:lnTo>
                  <a:lnTo>
                    <a:pt x="204" y="346"/>
                  </a:lnTo>
                  <a:lnTo>
                    <a:pt x="230" y="289"/>
                  </a:lnTo>
                  <a:lnTo>
                    <a:pt x="274" y="232"/>
                  </a:lnTo>
                  <a:lnTo>
                    <a:pt x="316" y="159"/>
                  </a:lnTo>
                  <a:lnTo>
                    <a:pt x="340" y="121"/>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353" name="任意多边形 251352"/>
            <p:cNvSpPr/>
            <p:nvPr/>
          </p:nvSpPr>
          <p:spPr>
            <a:xfrm>
              <a:off x="2245" y="1469"/>
              <a:ext cx="99" cy="129"/>
            </a:xfrm>
            <a:custGeom>
              <a:avLst/>
              <a:gdLst/>
              <a:ahLst/>
              <a:cxnLst/>
              <a:pathLst>
                <a:path w="99" h="129">
                  <a:moveTo>
                    <a:pt x="14" y="16"/>
                  </a:moveTo>
                  <a:lnTo>
                    <a:pt x="33" y="0"/>
                  </a:lnTo>
                  <a:lnTo>
                    <a:pt x="67" y="4"/>
                  </a:lnTo>
                  <a:lnTo>
                    <a:pt x="99" y="19"/>
                  </a:lnTo>
                  <a:lnTo>
                    <a:pt x="99" y="67"/>
                  </a:lnTo>
                  <a:lnTo>
                    <a:pt x="94" y="93"/>
                  </a:lnTo>
                  <a:lnTo>
                    <a:pt x="80" y="121"/>
                  </a:lnTo>
                  <a:lnTo>
                    <a:pt x="47" y="129"/>
                  </a:lnTo>
                  <a:lnTo>
                    <a:pt x="30" y="127"/>
                  </a:lnTo>
                  <a:lnTo>
                    <a:pt x="11" y="108"/>
                  </a:lnTo>
                  <a:lnTo>
                    <a:pt x="0" y="85"/>
                  </a:lnTo>
                  <a:lnTo>
                    <a:pt x="14" y="16"/>
                  </a:lnTo>
                  <a:close/>
                </a:path>
              </a:pathLst>
            </a:custGeom>
            <a:solidFill>
              <a:srgbClr val="FFBFBF"/>
            </a:solidFill>
            <a:ln w="12700" cap="flat" cmpd="sng">
              <a:solidFill>
                <a:srgbClr val="000000"/>
              </a:solidFill>
              <a:prstDash val="solid"/>
              <a:headEnd type="none" w="med" len="med"/>
              <a:tailEnd type="none" w="med" len="med"/>
            </a:ln>
          </p:spPr>
          <p:txBody>
            <a:bodyPr/>
            <a:p>
              <a:endParaRPr lang="zh-CN" altLang="en-US"/>
            </a:p>
          </p:txBody>
        </p:sp>
        <p:sp>
          <p:nvSpPr>
            <p:cNvPr id="251354" name="任意多边形 251353"/>
            <p:cNvSpPr/>
            <p:nvPr/>
          </p:nvSpPr>
          <p:spPr>
            <a:xfrm>
              <a:off x="1912" y="298"/>
              <a:ext cx="252" cy="947"/>
            </a:xfrm>
            <a:custGeom>
              <a:avLst/>
              <a:gdLst/>
              <a:ahLst/>
              <a:cxnLst/>
              <a:pathLst>
                <a:path w="252" h="947">
                  <a:moveTo>
                    <a:pt x="247" y="873"/>
                  </a:moveTo>
                  <a:lnTo>
                    <a:pt x="251" y="823"/>
                  </a:lnTo>
                  <a:lnTo>
                    <a:pt x="252" y="711"/>
                  </a:lnTo>
                  <a:lnTo>
                    <a:pt x="244" y="601"/>
                  </a:lnTo>
                  <a:lnTo>
                    <a:pt x="239" y="552"/>
                  </a:lnTo>
                  <a:lnTo>
                    <a:pt x="236" y="516"/>
                  </a:lnTo>
                  <a:lnTo>
                    <a:pt x="236" y="439"/>
                  </a:lnTo>
                  <a:lnTo>
                    <a:pt x="240" y="353"/>
                  </a:lnTo>
                  <a:lnTo>
                    <a:pt x="239" y="289"/>
                  </a:lnTo>
                  <a:lnTo>
                    <a:pt x="237" y="240"/>
                  </a:lnTo>
                  <a:lnTo>
                    <a:pt x="228" y="145"/>
                  </a:lnTo>
                  <a:lnTo>
                    <a:pt x="220" y="77"/>
                  </a:lnTo>
                  <a:lnTo>
                    <a:pt x="205" y="21"/>
                  </a:lnTo>
                  <a:lnTo>
                    <a:pt x="186" y="3"/>
                  </a:lnTo>
                  <a:lnTo>
                    <a:pt x="162" y="1"/>
                  </a:lnTo>
                  <a:lnTo>
                    <a:pt x="136" y="0"/>
                  </a:lnTo>
                  <a:lnTo>
                    <a:pt x="105" y="13"/>
                  </a:lnTo>
                  <a:lnTo>
                    <a:pt x="80" y="61"/>
                  </a:lnTo>
                  <a:lnTo>
                    <a:pt x="74" y="139"/>
                  </a:lnTo>
                  <a:lnTo>
                    <a:pt x="71" y="230"/>
                  </a:lnTo>
                  <a:lnTo>
                    <a:pt x="66" y="289"/>
                  </a:lnTo>
                  <a:lnTo>
                    <a:pt x="58" y="350"/>
                  </a:lnTo>
                  <a:lnTo>
                    <a:pt x="59" y="422"/>
                  </a:lnTo>
                  <a:lnTo>
                    <a:pt x="56" y="504"/>
                  </a:lnTo>
                  <a:lnTo>
                    <a:pt x="44" y="566"/>
                  </a:lnTo>
                  <a:lnTo>
                    <a:pt x="32" y="665"/>
                  </a:lnTo>
                  <a:lnTo>
                    <a:pt x="17" y="769"/>
                  </a:lnTo>
                  <a:lnTo>
                    <a:pt x="3" y="857"/>
                  </a:lnTo>
                  <a:lnTo>
                    <a:pt x="0" y="947"/>
                  </a:lnTo>
                  <a:lnTo>
                    <a:pt x="231" y="943"/>
                  </a:lnTo>
                  <a:lnTo>
                    <a:pt x="247" y="873"/>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355" name="任意多边形 251354"/>
            <p:cNvSpPr/>
            <p:nvPr/>
          </p:nvSpPr>
          <p:spPr>
            <a:xfrm>
              <a:off x="2506" y="1479"/>
              <a:ext cx="192" cy="24"/>
            </a:xfrm>
            <a:custGeom>
              <a:avLst/>
              <a:gdLst/>
              <a:ahLst/>
              <a:cxnLst/>
              <a:pathLst>
                <a:path w="192" h="24">
                  <a:moveTo>
                    <a:pt x="192" y="12"/>
                  </a:moveTo>
                  <a:lnTo>
                    <a:pt x="135" y="21"/>
                  </a:lnTo>
                  <a:lnTo>
                    <a:pt x="90" y="24"/>
                  </a:lnTo>
                  <a:lnTo>
                    <a:pt x="30" y="12"/>
                  </a:lnTo>
                  <a:lnTo>
                    <a:pt x="0" y="0"/>
                  </a:lnTo>
                </a:path>
              </a:pathLst>
            </a:custGeom>
            <a:noFill/>
            <a:ln w="12700" cap="flat" cmpd="sng">
              <a:solidFill>
                <a:srgbClr val="000000"/>
              </a:solidFill>
              <a:prstDash val="solid"/>
              <a:headEnd type="none" w="med" len="med"/>
              <a:tailEnd type="none" w="med" len="med"/>
            </a:ln>
          </p:spPr>
          <p:txBody>
            <a:bodyPr/>
            <a:p>
              <a:endParaRPr lang="zh-CN" altLang="en-US"/>
            </a:p>
          </p:txBody>
        </p:sp>
        <p:sp>
          <p:nvSpPr>
            <p:cNvPr id="251356" name="任意多边形 251355"/>
            <p:cNvSpPr/>
            <p:nvPr/>
          </p:nvSpPr>
          <p:spPr>
            <a:xfrm>
              <a:off x="1926" y="2137"/>
              <a:ext cx="157" cy="12"/>
            </a:xfrm>
            <a:custGeom>
              <a:avLst/>
              <a:gdLst/>
              <a:ahLst/>
              <a:cxnLst/>
              <a:pathLst>
                <a:path w="157" h="12">
                  <a:moveTo>
                    <a:pt x="0" y="0"/>
                  </a:moveTo>
                  <a:lnTo>
                    <a:pt x="61" y="12"/>
                  </a:lnTo>
                  <a:lnTo>
                    <a:pt x="127" y="12"/>
                  </a:lnTo>
                  <a:lnTo>
                    <a:pt x="157" y="6"/>
                  </a:lnTo>
                </a:path>
              </a:pathLst>
            </a:custGeom>
            <a:noFill/>
            <a:ln w="12700" cap="flat" cmpd="sng">
              <a:solidFill>
                <a:srgbClr val="000000"/>
              </a:solidFill>
              <a:prstDash val="solid"/>
              <a:headEnd type="none" w="med" len="med"/>
              <a:tailEnd type="none" w="med" len="med"/>
            </a:ln>
          </p:spPr>
          <p:txBody>
            <a:bodyPr/>
            <a:p>
              <a:endParaRPr lang="zh-CN" altLang="en-US"/>
            </a:p>
          </p:txBody>
        </p:sp>
        <p:sp>
          <p:nvSpPr>
            <p:cNvPr id="251357" name="任意多边形 251356"/>
            <p:cNvSpPr/>
            <p:nvPr/>
          </p:nvSpPr>
          <p:spPr>
            <a:xfrm>
              <a:off x="2370" y="1200"/>
              <a:ext cx="322" cy="435"/>
            </a:xfrm>
            <a:custGeom>
              <a:avLst/>
              <a:gdLst/>
              <a:ahLst/>
              <a:cxnLst/>
              <a:pathLst>
                <a:path w="322" h="435">
                  <a:moveTo>
                    <a:pt x="322" y="84"/>
                  </a:moveTo>
                  <a:lnTo>
                    <a:pt x="315" y="138"/>
                  </a:lnTo>
                  <a:lnTo>
                    <a:pt x="288" y="186"/>
                  </a:lnTo>
                  <a:lnTo>
                    <a:pt x="240" y="231"/>
                  </a:lnTo>
                  <a:lnTo>
                    <a:pt x="208" y="242"/>
                  </a:lnTo>
                  <a:lnTo>
                    <a:pt x="182" y="255"/>
                  </a:lnTo>
                  <a:lnTo>
                    <a:pt x="166" y="299"/>
                  </a:lnTo>
                  <a:lnTo>
                    <a:pt x="142" y="360"/>
                  </a:lnTo>
                  <a:lnTo>
                    <a:pt x="115" y="417"/>
                  </a:lnTo>
                  <a:lnTo>
                    <a:pt x="84" y="435"/>
                  </a:lnTo>
                  <a:lnTo>
                    <a:pt x="40" y="435"/>
                  </a:lnTo>
                  <a:lnTo>
                    <a:pt x="12" y="422"/>
                  </a:lnTo>
                  <a:lnTo>
                    <a:pt x="0" y="387"/>
                  </a:lnTo>
                  <a:lnTo>
                    <a:pt x="3" y="348"/>
                  </a:lnTo>
                  <a:lnTo>
                    <a:pt x="17" y="276"/>
                  </a:lnTo>
                  <a:lnTo>
                    <a:pt x="45" y="218"/>
                  </a:lnTo>
                  <a:lnTo>
                    <a:pt x="78" y="168"/>
                  </a:lnTo>
                  <a:lnTo>
                    <a:pt x="139" y="60"/>
                  </a:lnTo>
                  <a:lnTo>
                    <a:pt x="180" y="12"/>
                  </a:lnTo>
                  <a:lnTo>
                    <a:pt x="234" y="0"/>
                  </a:lnTo>
                  <a:lnTo>
                    <a:pt x="265" y="8"/>
                  </a:lnTo>
                  <a:lnTo>
                    <a:pt x="288" y="24"/>
                  </a:lnTo>
                  <a:lnTo>
                    <a:pt x="310" y="53"/>
                  </a:lnTo>
                  <a:lnTo>
                    <a:pt x="322" y="84"/>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358" name="任意多边形 251357"/>
            <p:cNvSpPr/>
            <p:nvPr/>
          </p:nvSpPr>
          <p:spPr>
            <a:xfrm>
              <a:off x="2385" y="1524"/>
              <a:ext cx="85" cy="99"/>
            </a:xfrm>
            <a:custGeom>
              <a:avLst/>
              <a:gdLst/>
              <a:ahLst/>
              <a:cxnLst/>
              <a:pathLst>
                <a:path w="85" h="99">
                  <a:moveTo>
                    <a:pt x="15" y="0"/>
                  </a:moveTo>
                  <a:lnTo>
                    <a:pt x="49" y="0"/>
                  </a:lnTo>
                  <a:lnTo>
                    <a:pt x="83" y="12"/>
                  </a:lnTo>
                  <a:lnTo>
                    <a:pt x="85" y="51"/>
                  </a:lnTo>
                  <a:lnTo>
                    <a:pt x="75" y="80"/>
                  </a:lnTo>
                  <a:lnTo>
                    <a:pt x="42" y="99"/>
                  </a:lnTo>
                  <a:lnTo>
                    <a:pt x="18" y="89"/>
                  </a:lnTo>
                  <a:lnTo>
                    <a:pt x="9" y="72"/>
                  </a:lnTo>
                  <a:lnTo>
                    <a:pt x="0" y="47"/>
                  </a:lnTo>
                  <a:lnTo>
                    <a:pt x="3" y="14"/>
                  </a:lnTo>
                  <a:lnTo>
                    <a:pt x="15" y="0"/>
                  </a:lnTo>
                  <a:close/>
                </a:path>
              </a:pathLst>
            </a:custGeom>
            <a:solidFill>
              <a:srgbClr val="FFBFBF"/>
            </a:solidFill>
            <a:ln w="12700" cap="flat" cmpd="sng">
              <a:solidFill>
                <a:srgbClr val="000000"/>
              </a:solidFill>
              <a:prstDash val="solid"/>
              <a:headEnd type="none" w="med" len="med"/>
              <a:tailEnd type="none" w="med" len="med"/>
            </a:ln>
          </p:spPr>
          <p:txBody>
            <a:bodyPr/>
            <a:p>
              <a:endParaRPr lang="zh-CN" altLang="en-US"/>
            </a:p>
          </p:txBody>
        </p:sp>
        <p:sp>
          <p:nvSpPr>
            <p:cNvPr id="251359" name="任意多边形 251358"/>
            <p:cNvSpPr/>
            <p:nvPr/>
          </p:nvSpPr>
          <p:spPr>
            <a:xfrm>
              <a:off x="2103" y="1038"/>
              <a:ext cx="276" cy="543"/>
            </a:xfrm>
            <a:custGeom>
              <a:avLst/>
              <a:gdLst/>
              <a:ahLst/>
              <a:cxnLst/>
              <a:pathLst>
                <a:path w="276" h="543">
                  <a:moveTo>
                    <a:pt x="276" y="78"/>
                  </a:moveTo>
                  <a:lnTo>
                    <a:pt x="264" y="41"/>
                  </a:lnTo>
                  <a:lnTo>
                    <a:pt x="244" y="15"/>
                  </a:lnTo>
                  <a:lnTo>
                    <a:pt x="213" y="6"/>
                  </a:lnTo>
                  <a:lnTo>
                    <a:pt x="174" y="0"/>
                  </a:lnTo>
                  <a:lnTo>
                    <a:pt x="120" y="18"/>
                  </a:lnTo>
                  <a:lnTo>
                    <a:pt x="80" y="42"/>
                  </a:lnTo>
                  <a:lnTo>
                    <a:pt x="46" y="102"/>
                  </a:lnTo>
                  <a:lnTo>
                    <a:pt x="26" y="240"/>
                  </a:lnTo>
                  <a:lnTo>
                    <a:pt x="3" y="342"/>
                  </a:lnTo>
                  <a:lnTo>
                    <a:pt x="0" y="444"/>
                  </a:lnTo>
                  <a:lnTo>
                    <a:pt x="7" y="492"/>
                  </a:lnTo>
                  <a:lnTo>
                    <a:pt x="29" y="528"/>
                  </a:lnTo>
                  <a:lnTo>
                    <a:pt x="79" y="543"/>
                  </a:lnTo>
                  <a:lnTo>
                    <a:pt x="126" y="522"/>
                  </a:lnTo>
                  <a:lnTo>
                    <a:pt x="151" y="468"/>
                  </a:lnTo>
                  <a:lnTo>
                    <a:pt x="168" y="378"/>
                  </a:lnTo>
                  <a:lnTo>
                    <a:pt x="192" y="296"/>
                  </a:lnTo>
                  <a:lnTo>
                    <a:pt x="232" y="219"/>
                  </a:lnTo>
                  <a:lnTo>
                    <a:pt x="261" y="134"/>
                  </a:lnTo>
                  <a:lnTo>
                    <a:pt x="276" y="78"/>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360" name="任意多边形 251359"/>
            <p:cNvSpPr/>
            <p:nvPr/>
          </p:nvSpPr>
          <p:spPr>
            <a:xfrm>
              <a:off x="2118" y="1422"/>
              <a:ext cx="115" cy="132"/>
            </a:xfrm>
            <a:custGeom>
              <a:avLst/>
              <a:gdLst/>
              <a:ahLst/>
              <a:cxnLst/>
              <a:pathLst>
                <a:path w="115" h="132">
                  <a:moveTo>
                    <a:pt x="114" y="21"/>
                  </a:moveTo>
                  <a:lnTo>
                    <a:pt x="115" y="70"/>
                  </a:lnTo>
                  <a:lnTo>
                    <a:pt x="98" y="119"/>
                  </a:lnTo>
                  <a:lnTo>
                    <a:pt x="68" y="132"/>
                  </a:lnTo>
                  <a:lnTo>
                    <a:pt x="23" y="119"/>
                  </a:lnTo>
                  <a:lnTo>
                    <a:pt x="9" y="97"/>
                  </a:lnTo>
                  <a:lnTo>
                    <a:pt x="2" y="71"/>
                  </a:lnTo>
                  <a:lnTo>
                    <a:pt x="0" y="34"/>
                  </a:lnTo>
                  <a:lnTo>
                    <a:pt x="19" y="9"/>
                  </a:lnTo>
                  <a:lnTo>
                    <a:pt x="80" y="0"/>
                  </a:lnTo>
                  <a:lnTo>
                    <a:pt x="114" y="21"/>
                  </a:lnTo>
                  <a:close/>
                </a:path>
              </a:pathLst>
            </a:custGeom>
            <a:solidFill>
              <a:srgbClr val="FFBFBF"/>
            </a:solidFill>
            <a:ln w="12700" cap="flat" cmpd="sng">
              <a:solidFill>
                <a:srgbClr val="000000"/>
              </a:solidFill>
              <a:prstDash val="solid"/>
              <a:headEnd type="none" w="med" len="med"/>
              <a:tailEnd type="none" w="med" len="med"/>
            </a:ln>
          </p:spPr>
          <p:txBody>
            <a:bodyPr/>
            <a:p>
              <a:endParaRPr lang="zh-CN" altLang="en-US"/>
            </a:p>
          </p:txBody>
        </p:sp>
        <p:sp>
          <p:nvSpPr>
            <p:cNvPr id="251361" name="任意多边形 251360"/>
            <p:cNvSpPr/>
            <p:nvPr/>
          </p:nvSpPr>
          <p:spPr>
            <a:xfrm>
              <a:off x="1688" y="1074"/>
              <a:ext cx="502" cy="817"/>
            </a:xfrm>
            <a:custGeom>
              <a:avLst/>
              <a:gdLst/>
              <a:ahLst/>
              <a:cxnLst/>
              <a:pathLst>
                <a:path w="502" h="817">
                  <a:moveTo>
                    <a:pt x="210" y="102"/>
                  </a:moveTo>
                  <a:lnTo>
                    <a:pt x="283" y="84"/>
                  </a:lnTo>
                  <a:lnTo>
                    <a:pt x="331" y="54"/>
                  </a:lnTo>
                  <a:lnTo>
                    <a:pt x="391" y="18"/>
                  </a:lnTo>
                  <a:lnTo>
                    <a:pt x="457" y="0"/>
                  </a:lnTo>
                  <a:lnTo>
                    <a:pt x="481" y="9"/>
                  </a:lnTo>
                  <a:lnTo>
                    <a:pt x="499" y="29"/>
                  </a:lnTo>
                  <a:lnTo>
                    <a:pt x="502" y="62"/>
                  </a:lnTo>
                  <a:lnTo>
                    <a:pt x="493" y="102"/>
                  </a:lnTo>
                  <a:lnTo>
                    <a:pt x="484" y="137"/>
                  </a:lnTo>
                  <a:lnTo>
                    <a:pt x="457" y="180"/>
                  </a:lnTo>
                  <a:lnTo>
                    <a:pt x="394" y="240"/>
                  </a:lnTo>
                  <a:lnTo>
                    <a:pt x="349" y="270"/>
                  </a:lnTo>
                  <a:lnTo>
                    <a:pt x="313" y="288"/>
                  </a:lnTo>
                  <a:lnTo>
                    <a:pt x="319" y="354"/>
                  </a:lnTo>
                  <a:lnTo>
                    <a:pt x="325" y="414"/>
                  </a:lnTo>
                  <a:lnTo>
                    <a:pt x="319" y="504"/>
                  </a:lnTo>
                  <a:lnTo>
                    <a:pt x="307" y="558"/>
                  </a:lnTo>
                  <a:lnTo>
                    <a:pt x="301" y="612"/>
                  </a:lnTo>
                  <a:lnTo>
                    <a:pt x="274" y="668"/>
                  </a:lnTo>
                  <a:lnTo>
                    <a:pt x="249" y="708"/>
                  </a:lnTo>
                  <a:lnTo>
                    <a:pt x="204" y="746"/>
                  </a:lnTo>
                  <a:lnTo>
                    <a:pt x="162" y="781"/>
                  </a:lnTo>
                  <a:lnTo>
                    <a:pt x="117" y="804"/>
                  </a:lnTo>
                  <a:lnTo>
                    <a:pt x="84" y="817"/>
                  </a:lnTo>
                  <a:lnTo>
                    <a:pt x="54" y="751"/>
                  </a:lnTo>
                  <a:lnTo>
                    <a:pt x="36" y="684"/>
                  </a:lnTo>
                  <a:lnTo>
                    <a:pt x="6" y="582"/>
                  </a:lnTo>
                  <a:lnTo>
                    <a:pt x="0" y="534"/>
                  </a:lnTo>
                  <a:lnTo>
                    <a:pt x="24" y="456"/>
                  </a:lnTo>
                  <a:lnTo>
                    <a:pt x="48" y="348"/>
                  </a:lnTo>
                  <a:lnTo>
                    <a:pt x="78" y="210"/>
                  </a:lnTo>
                  <a:lnTo>
                    <a:pt x="108" y="144"/>
                  </a:lnTo>
                  <a:lnTo>
                    <a:pt x="162" y="114"/>
                  </a:lnTo>
                  <a:lnTo>
                    <a:pt x="210" y="102"/>
                  </a:lnTo>
                  <a:close/>
                </a:path>
              </a:pathLst>
            </a:custGeom>
            <a:solidFill>
              <a:srgbClr val="FF9F9F"/>
            </a:solidFill>
            <a:ln w="12700" cap="flat" cmpd="sng">
              <a:solidFill>
                <a:srgbClr val="000000"/>
              </a:solidFill>
              <a:prstDash val="solid"/>
              <a:headEnd type="none" w="med" len="med"/>
              <a:tailEnd type="none" w="med" len="med"/>
            </a:ln>
          </p:spPr>
          <p:txBody>
            <a:bodyPr/>
            <a:p>
              <a:endParaRPr lang="zh-CN" altLang="en-US"/>
            </a:p>
          </p:txBody>
        </p:sp>
        <p:sp>
          <p:nvSpPr>
            <p:cNvPr id="251362" name="任意多边形 251361"/>
            <p:cNvSpPr/>
            <p:nvPr/>
          </p:nvSpPr>
          <p:spPr>
            <a:xfrm>
              <a:off x="1989" y="1077"/>
              <a:ext cx="183" cy="129"/>
            </a:xfrm>
            <a:custGeom>
              <a:avLst/>
              <a:gdLst/>
              <a:ahLst/>
              <a:cxnLst/>
              <a:pathLst>
                <a:path w="183" h="129">
                  <a:moveTo>
                    <a:pt x="0" y="72"/>
                  </a:moveTo>
                  <a:lnTo>
                    <a:pt x="24" y="117"/>
                  </a:lnTo>
                  <a:lnTo>
                    <a:pt x="48" y="129"/>
                  </a:lnTo>
                  <a:lnTo>
                    <a:pt x="105" y="114"/>
                  </a:lnTo>
                  <a:lnTo>
                    <a:pt x="159" y="90"/>
                  </a:lnTo>
                  <a:lnTo>
                    <a:pt x="180" y="72"/>
                  </a:lnTo>
                  <a:lnTo>
                    <a:pt x="183" y="27"/>
                  </a:lnTo>
                  <a:lnTo>
                    <a:pt x="165" y="0"/>
                  </a:lnTo>
                  <a:lnTo>
                    <a:pt x="123" y="3"/>
                  </a:lnTo>
                  <a:lnTo>
                    <a:pt x="90" y="17"/>
                  </a:lnTo>
                  <a:lnTo>
                    <a:pt x="54" y="35"/>
                  </a:lnTo>
                  <a:lnTo>
                    <a:pt x="0" y="72"/>
                  </a:lnTo>
                  <a:close/>
                </a:path>
              </a:pathLst>
            </a:custGeom>
            <a:solidFill>
              <a:srgbClr val="FFBFBF"/>
            </a:solidFill>
            <a:ln w="12700" cap="flat" cmpd="sng">
              <a:solidFill>
                <a:srgbClr val="000000"/>
              </a:solidFill>
              <a:prstDash val="solid"/>
              <a:headEnd type="none" w="med" len="med"/>
              <a:tailEnd type="none" w="med" len="med"/>
            </a:ln>
          </p:spPr>
          <p:txBody>
            <a:bodyPr/>
            <a:p>
              <a:endParaRPr lang="zh-CN" altLang="en-US"/>
            </a:p>
          </p:txBody>
        </p:sp>
        <p:sp>
          <p:nvSpPr>
            <p:cNvPr id="251363" name="任意多边形 251362"/>
            <p:cNvSpPr/>
            <p:nvPr/>
          </p:nvSpPr>
          <p:spPr>
            <a:xfrm>
              <a:off x="2542" y="1421"/>
              <a:ext cx="6" cy="36"/>
            </a:xfrm>
            <a:custGeom>
              <a:avLst/>
              <a:gdLst/>
              <a:ahLst/>
              <a:cxnLst/>
              <a:pathLst>
                <a:path w="6" h="36">
                  <a:moveTo>
                    <a:pt x="6" y="36"/>
                  </a:moveTo>
                  <a:lnTo>
                    <a:pt x="6" y="15"/>
                  </a:lnTo>
                  <a:lnTo>
                    <a:pt x="0" y="0"/>
                  </a:lnTo>
                </a:path>
              </a:pathLst>
            </a:custGeom>
            <a:noFill/>
            <a:ln w="12700" cap="flat" cmpd="sng">
              <a:solidFill>
                <a:srgbClr val="000000"/>
              </a:solidFill>
              <a:prstDash val="solid"/>
              <a:headEnd type="none" w="med" len="med"/>
              <a:tailEnd type="none" w="med" len="med"/>
            </a:ln>
          </p:spPr>
          <p:txBody>
            <a:bodyPr/>
            <a:p>
              <a:endParaRPr lang="zh-CN" altLang="en-US"/>
            </a:p>
          </p:txBody>
        </p:sp>
      </p:grpSp>
      <p:sp>
        <p:nvSpPr>
          <p:cNvPr id="2" name="灯片编号占位符 1"/>
          <p:cNvSpPr/>
          <p:nvPr>
            <p:ph type="sldNum" sz="quarter" idx="12"/>
          </p:nvPr>
        </p:nvSpPr>
        <p:spPr/>
        <p:txBody>
          <a:bodyPr/>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50882"/>
                                        </p:tgtEl>
                                        <p:attrNameLst>
                                          <p:attrName>style.visibility</p:attrName>
                                        </p:attrNameLst>
                                      </p:cBhvr>
                                      <p:to>
                                        <p:strVal val="visible"/>
                                      </p:to>
                                    </p:set>
                                    <p:animEffect transition="in" filter="box(out)">
                                      <p:cBhvr>
                                        <p:cTn id="7" dur="500"/>
                                        <p:tgtEl>
                                          <p:spTgt spid="250882"/>
                                        </p:tgtEl>
                                      </p:cBhvr>
                                    </p:animEffec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50886"/>
                                        </p:tgtEl>
                                        <p:attrNameLst>
                                          <p:attrName>style.visibility</p:attrName>
                                        </p:attrNameLst>
                                      </p:cBhvr>
                                      <p:to>
                                        <p:strVal val="visible"/>
                                      </p:to>
                                    </p:set>
                                    <p:anim calcmode="lin" valueType="num">
                                      <p:cBhvr additive="base">
                                        <p:cTn id="12" dur="500" fill="hold"/>
                                        <p:tgtEl>
                                          <p:spTgt spid="250886"/>
                                        </p:tgtEl>
                                        <p:attrNameLst>
                                          <p:attrName>ppt_x</p:attrName>
                                        </p:attrNameLst>
                                      </p:cBhvr>
                                      <p:tavLst>
                                        <p:tav tm="0">
                                          <p:val>
                                            <p:strVal val="0-#ppt_w/2"/>
                                          </p:val>
                                        </p:tav>
                                        <p:tav tm="100000">
                                          <p:val>
                                            <p:strVal val="#ppt_x"/>
                                          </p:val>
                                        </p:tav>
                                      </p:tavLst>
                                    </p:anim>
                                    <p:anim calcmode="lin" valueType="num">
                                      <p:cBhvr additive="base">
                                        <p:cTn id="13" dur="500" fill="hold"/>
                                        <p:tgtEl>
                                          <p:spTgt spid="2508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par>
                          <p:cTn id="14" fill="hold">
                            <p:stCondLst>
                              <p:cond delay="500"/>
                            </p:stCondLst>
                            <p:childTnLst>
                              <p:par>
                                <p:cTn id="15" presetID="7" presetClass="entr" presetSubtype="1" fill="hold" nodeType="afterEffect">
                                  <p:stCondLst>
                                    <p:cond delay="500"/>
                                  </p:stCondLst>
                                  <p:childTnLst>
                                    <p:set>
                                      <p:cBhvr>
                                        <p:cTn id="16" dur="1" fill="hold">
                                          <p:stCondLst>
                                            <p:cond delay="0"/>
                                          </p:stCondLst>
                                        </p:cTn>
                                        <p:tgtEl>
                                          <p:spTgt spid="250885"/>
                                        </p:tgtEl>
                                        <p:attrNameLst>
                                          <p:attrName>style.visibility</p:attrName>
                                        </p:attrNameLst>
                                      </p:cBhvr>
                                      <p:to>
                                        <p:strVal val="visible"/>
                                      </p:to>
                                    </p:set>
                                    <p:anim calcmode="lin" valueType="num">
                                      <p:cBhvr additive="base">
                                        <p:cTn id="17" dur="5000" fill="hold"/>
                                        <p:tgtEl>
                                          <p:spTgt spid="250885"/>
                                        </p:tgtEl>
                                        <p:attrNameLst>
                                          <p:attrName>ppt_x</p:attrName>
                                        </p:attrNameLst>
                                      </p:cBhvr>
                                      <p:tavLst>
                                        <p:tav tm="0">
                                          <p:val>
                                            <p:strVal val="#ppt_x"/>
                                          </p:val>
                                        </p:tav>
                                        <p:tav tm="100000">
                                          <p:val>
                                            <p:strVal val="#ppt_x"/>
                                          </p:val>
                                        </p:tav>
                                      </p:tavLst>
                                    </p:anim>
                                    <p:anim calcmode="lin" valueType="num">
                                      <p:cBhvr additive="base">
                                        <p:cTn id="18" dur="5000" fill="hold"/>
                                        <p:tgtEl>
                                          <p:spTgt spid="25088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50972"/>
                                        </p:tgtEl>
                                        <p:attrNameLst>
                                          <p:attrName>style.visibility</p:attrName>
                                        </p:attrNameLst>
                                      </p:cBhvr>
                                      <p:to>
                                        <p:strVal val="visible"/>
                                      </p:to>
                                    </p:set>
                                    <p:anim calcmode="lin" valueType="num">
                                      <p:cBhvr additive="base">
                                        <p:cTn id="23" dur="500" fill="hold"/>
                                        <p:tgtEl>
                                          <p:spTgt spid="250972"/>
                                        </p:tgtEl>
                                        <p:attrNameLst>
                                          <p:attrName>ppt_x</p:attrName>
                                        </p:attrNameLst>
                                      </p:cBhvr>
                                      <p:tavLst>
                                        <p:tav tm="0">
                                          <p:val>
                                            <p:strVal val="1+#ppt_w/2"/>
                                          </p:val>
                                        </p:tav>
                                        <p:tav tm="100000">
                                          <p:val>
                                            <p:strVal val="#ppt_x"/>
                                          </p:val>
                                        </p:tav>
                                      </p:tavLst>
                                    </p:anim>
                                    <p:anim calcmode="lin" valueType="num">
                                      <p:cBhvr additive="base">
                                        <p:cTn id="24" dur="500" fill="hold"/>
                                        <p:tgtEl>
                                          <p:spTgt spid="25097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1" fill="hold" nodeType="clickEffect">
                                  <p:stCondLst>
                                    <p:cond delay="0"/>
                                  </p:stCondLst>
                                  <p:childTnLst>
                                    <p:set>
                                      <p:cBhvr>
                                        <p:cTn id="28" dur="1" fill="hold">
                                          <p:stCondLst>
                                            <p:cond delay="0"/>
                                          </p:stCondLst>
                                        </p:cTn>
                                        <p:tgtEl>
                                          <p:spTgt spid="251051"/>
                                        </p:tgtEl>
                                        <p:attrNameLst>
                                          <p:attrName>style.visibility</p:attrName>
                                        </p:attrNameLst>
                                      </p:cBhvr>
                                      <p:to>
                                        <p:strVal val="visible"/>
                                      </p:to>
                                    </p:set>
                                    <p:anim calcmode="lin" valueType="num">
                                      <p:cBhvr additive="base">
                                        <p:cTn id="29" dur="5000" fill="hold"/>
                                        <p:tgtEl>
                                          <p:spTgt spid="251051"/>
                                        </p:tgtEl>
                                        <p:attrNameLst>
                                          <p:attrName>ppt_x</p:attrName>
                                        </p:attrNameLst>
                                      </p:cBhvr>
                                      <p:tavLst>
                                        <p:tav tm="0">
                                          <p:val>
                                            <p:strVal val="#ppt_x"/>
                                          </p:val>
                                        </p:tav>
                                        <p:tav tm="100000">
                                          <p:val>
                                            <p:strVal val="#ppt_x"/>
                                          </p:val>
                                        </p:tav>
                                      </p:tavLst>
                                    </p:anim>
                                    <p:anim calcmode="lin" valueType="num">
                                      <p:cBhvr additive="base">
                                        <p:cTn id="30" dur="5000" fill="hold"/>
                                        <p:tgtEl>
                                          <p:spTgt spid="25105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childTnLst>
                          </p:cTn>
                        </p:par>
                        <p:par>
                          <p:cTn id="31" fill="hold">
                            <p:stCondLst>
                              <p:cond delay="5000"/>
                            </p:stCondLst>
                            <p:childTnLst>
                              <p:par>
                                <p:cTn id="32" presetID="1" presetClass="entr" presetSubtype="0" fill="hold" nodeType="afterEffect">
                                  <p:stCondLst>
                                    <p:cond delay="0"/>
                                  </p:stCondLst>
                                  <p:childTnLst>
                                    <p:set>
                                      <p:cBhvr>
                                        <p:cTn id="33" dur="1" fill="hold">
                                          <p:stCondLst>
                                            <p:cond delay="499"/>
                                          </p:stCondLst>
                                        </p:cTn>
                                        <p:tgtEl>
                                          <p:spTgt spid="25106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51052"/>
                                        </p:tgtEl>
                                        <p:attrNameLst>
                                          <p:attrName>style.visibility</p:attrName>
                                        </p:attrNameLst>
                                      </p:cBhvr>
                                      <p:to>
                                        <p:strVal val="visible"/>
                                      </p:to>
                                    </p:set>
                                    <p:anim calcmode="lin" valueType="num">
                                      <p:cBhvr additive="base">
                                        <p:cTn id="38" dur="500" fill="hold"/>
                                        <p:tgtEl>
                                          <p:spTgt spid="251052"/>
                                        </p:tgtEl>
                                        <p:attrNameLst>
                                          <p:attrName>ppt_x</p:attrName>
                                        </p:attrNameLst>
                                      </p:cBhvr>
                                      <p:tavLst>
                                        <p:tav tm="0">
                                          <p:val>
                                            <p:strVal val="0-#ppt_w/2"/>
                                          </p:val>
                                        </p:tav>
                                        <p:tav tm="100000">
                                          <p:val>
                                            <p:strVal val="#ppt_x"/>
                                          </p:val>
                                        </p:tav>
                                      </p:tavLst>
                                    </p:anim>
                                    <p:anim calcmode="lin" valueType="num">
                                      <p:cBhvr additive="base">
                                        <p:cTn id="39" dur="500" fill="hold"/>
                                        <p:tgtEl>
                                          <p:spTgt spid="2510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CHIMES.WAV"/>
                                        </p:tgtEl>
                                      </p:cMediaNode>
                                    </p:audio>
                                  </p:sub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499"/>
                                          </p:stCondLst>
                                        </p:cTn>
                                        <p:tgtEl>
                                          <p:spTgt spid="25115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25125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LASER.WAV"/>
                                        </p:tgtEl>
                                      </p:cMediaNode>
                                    </p:audio>
                                  </p:subTnLst>
                                </p:cTn>
                              </p:par>
                            </p:childTnLst>
                          </p:cTn>
                        </p:par>
                        <p:par>
                          <p:cTn id="47" fill="hold">
                            <p:stCondLst>
                              <p:cond delay="500"/>
                            </p:stCondLst>
                            <p:childTnLst>
                              <p:par>
                                <p:cTn id="48" presetID="1" presetClass="entr" presetSubtype="0" fill="hold" nodeType="afterEffect">
                                  <p:stCondLst>
                                    <p:cond delay="500"/>
                                  </p:stCondLst>
                                  <p:childTnLst>
                                    <p:set>
                                      <p:cBhvr>
                                        <p:cTn id="49" dur="1" fill="hold">
                                          <p:stCondLst>
                                            <p:cond delay="499"/>
                                          </p:stCondLst>
                                        </p:cTn>
                                        <p:tgtEl>
                                          <p:spTgt spid="251269"/>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HIMES.WAV"/>
                                        </p:tgtEl>
                                      </p:cMediaNode>
                                    </p:audio>
                                  </p:subTnLst>
                                </p:cTn>
                              </p:par>
                            </p:childTnLst>
                          </p:cTn>
                        </p:par>
                        <p:par>
                          <p:cTn id="50" fill="hold">
                            <p:stCondLst>
                              <p:cond delay="1500"/>
                            </p:stCondLst>
                            <p:childTnLst>
                              <p:par>
                                <p:cTn id="51" presetID="1" presetClass="entr" presetSubtype="0" fill="hold" nodeType="afterEffect">
                                  <p:stCondLst>
                                    <p:cond delay="0"/>
                                  </p:stCondLst>
                                  <p:childTnLst>
                                    <p:set>
                                      <p:cBhvr>
                                        <p:cTn id="52" dur="1" fill="hold">
                                          <p:stCondLst>
                                            <p:cond delay="499"/>
                                          </p:stCondLst>
                                        </p:cTn>
                                        <p:tgtEl>
                                          <p:spTgt spid="251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48530" y="4447540"/>
            <a:ext cx="2004695" cy="1386205"/>
          </a:xfrm>
          <a:prstGeom prst="rect">
            <a:avLst/>
          </a:prstGeom>
          <a:effectLst>
            <a:outerShdw blurRad="50800" dist="38100" dir="2700000" algn="tl" rotWithShape="0">
              <a:prstClr val="black">
                <a:alpha val="40000"/>
              </a:prstClr>
            </a:outerShdw>
          </a:effectLst>
        </p:spPr>
      </p:pic>
      <p:grpSp>
        <p:nvGrpSpPr>
          <p:cNvPr id="14" name="组合 13"/>
          <p:cNvGrpSpPr/>
          <p:nvPr/>
        </p:nvGrpSpPr>
        <p:grpSpPr>
          <a:xfrm>
            <a:off x="7014210" y="4733290"/>
            <a:ext cx="2129790" cy="868680"/>
            <a:chOff x="4926932" y="2502464"/>
            <a:chExt cx="3626659" cy="792000"/>
          </a:xfrm>
        </p:grpSpPr>
        <p:sp>
          <p:nvSpPr>
            <p:cNvPr id="15" name="AutoShape 14"/>
            <p:cNvSpPr>
              <a:spLocks noChangeArrowheads="1"/>
            </p:cNvSpPr>
            <p:nvPr/>
          </p:nvSpPr>
          <p:spPr bwMode="auto">
            <a:xfrm>
              <a:off x="4926932" y="2502464"/>
              <a:ext cx="3168000" cy="792000"/>
            </a:xfrm>
            <a:prstGeom prst="roundRect">
              <a:avLst>
                <a:gd name="adj" fmla="val 17509"/>
              </a:avLst>
            </a:prstGeom>
            <a:solidFill>
              <a:srgbClr val="4582A7"/>
            </a:solidFill>
            <a:ln>
              <a:noFill/>
            </a:ln>
            <a:effectLst>
              <a:outerShdw blurRad="50800" dist="38100" dir="2700000" algn="tl" rotWithShape="0">
                <a:prstClr val="black">
                  <a:alpha val="40000"/>
                </a:prstClr>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6" name="Rectangle 6"/>
            <p:cNvSpPr>
              <a:spLocks noChangeArrowheads="1"/>
            </p:cNvSpPr>
            <p:nvPr/>
          </p:nvSpPr>
          <p:spPr bwMode="auto">
            <a:xfrm>
              <a:off x="4926932" y="2589415"/>
              <a:ext cx="3626659" cy="677947"/>
            </a:xfrm>
            <a:prstGeom prst="rect">
              <a:avLst/>
            </a:prstGeom>
            <a:noFill/>
            <a:ln>
              <a:noFill/>
            </a:ln>
            <a:effectLst/>
          </p:spPr>
          <p:txBody>
            <a:bodyPr wrap="square" lIns="90000" tIns="46800" rIns="90000" bIns="46800" anchor="ctr">
              <a:spAutoFit/>
            </a:bodyPr>
            <a:p>
              <a:pPr algn="l" eaLnBrk="0" hangingPunct="0">
                <a:lnSpc>
                  <a:spcPts val="2300"/>
                </a:lnSpc>
              </a:pPr>
              <a:r>
                <a:rPr lang="zh-CN" altLang="en-US" sz="2000" dirty="0" smtClean="0">
                  <a:solidFill>
                    <a:schemeClr val="tx1">
                      <a:lumMod val="50000"/>
                    </a:schemeClr>
                  </a:solidFill>
                  <a:latin typeface="+mj-ea"/>
                  <a:ea typeface="+mj-ea"/>
                </a:rPr>
                <a:t>  工程师之戒</a:t>
              </a:r>
              <a:endParaRPr lang="en-US" altLang="zh-CN" sz="2000" dirty="0" smtClean="0">
                <a:solidFill>
                  <a:schemeClr val="tx1">
                    <a:lumMod val="50000"/>
                  </a:schemeClr>
                </a:solidFill>
                <a:latin typeface="+mj-ea"/>
                <a:ea typeface="+mj-ea"/>
              </a:endParaRPr>
            </a:p>
            <a:p>
              <a:pPr algn="l" eaLnBrk="0" hangingPunct="0">
                <a:lnSpc>
                  <a:spcPts val="2300"/>
                </a:lnSpc>
              </a:pPr>
              <a:r>
                <a:rPr lang="zh-CN" altLang="en-US" sz="2000" dirty="0" smtClean="0">
                  <a:solidFill>
                    <a:schemeClr val="tx1">
                      <a:lumMod val="50000"/>
                    </a:schemeClr>
                  </a:solidFill>
                  <a:latin typeface="+mj-ea"/>
                  <a:ea typeface="+mj-ea"/>
                </a:rPr>
                <a:t>（</a:t>
              </a:r>
              <a:r>
                <a:rPr lang="en-US" altLang="zh-CN" sz="2000" dirty="0" smtClean="0">
                  <a:solidFill>
                    <a:schemeClr val="tx1">
                      <a:lumMod val="50000"/>
                    </a:schemeClr>
                  </a:solidFill>
                  <a:latin typeface="+mj-ea"/>
                  <a:ea typeface="+mj-ea"/>
                </a:rPr>
                <a:t>Iron Ring</a:t>
              </a:r>
              <a:r>
                <a:rPr lang="zh-CN" altLang="en-US" sz="2000" dirty="0" smtClean="0">
                  <a:solidFill>
                    <a:schemeClr val="tx1">
                      <a:lumMod val="50000"/>
                    </a:schemeClr>
                  </a:solidFill>
                  <a:latin typeface="+mj-ea"/>
                  <a:ea typeface="+mj-ea"/>
                </a:rPr>
                <a:t>）</a:t>
              </a:r>
              <a:endParaRPr lang="zh-CN" altLang="en-US" sz="2000" dirty="0" smtClean="0">
                <a:solidFill>
                  <a:schemeClr val="tx1">
                    <a:lumMod val="50000"/>
                  </a:schemeClr>
                </a:solidFill>
                <a:latin typeface="+mj-ea"/>
                <a:ea typeface="+mj-ea"/>
              </a:endParaRPr>
            </a:p>
          </p:txBody>
        </p:sp>
      </p:grpSp>
      <p:grpSp>
        <p:nvGrpSpPr>
          <p:cNvPr id="23" name="组合 22"/>
          <p:cNvGrpSpPr/>
          <p:nvPr/>
        </p:nvGrpSpPr>
        <p:grpSpPr>
          <a:xfrm>
            <a:off x="3945255" y="2611755"/>
            <a:ext cx="4374515" cy="802640"/>
            <a:chOff x="4292378" y="3620607"/>
            <a:chExt cx="4432875" cy="1273319"/>
          </a:xfrm>
        </p:grpSpPr>
        <p:sp>
          <p:nvSpPr>
            <p:cNvPr id="24" name="AutoShape 14"/>
            <p:cNvSpPr>
              <a:spLocks noChangeArrowheads="1"/>
            </p:cNvSpPr>
            <p:nvPr/>
          </p:nvSpPr>
          <p:spPr bwMode="auto">
            <a:xfrm>
              <a:off x="4939344" y="3620607"/>
              <a:ext cx="3168001" cy="799553"/>
            </a:xfrm>
            <a:prstGeom prst="roundRect">
              <a:avLst>
                <a:gd name="adj" fmla="val 17509"/>
              </a:avLst>
            </a:prstGeom>
            <a:solidFill>
              <a:srgbClr val="FF0000"/>
            </a:solidFill>
            <a:ln>
              <a:noFill/>
            </a:ln>
            <a:effectLst>
              <a:outerShdw blurRad="50800" dist="38100" dir="2700000" algn="tl" rotWithShape="0">
                <a:prstClr val="black">
                  <a:alpha val="40000"/>
                </a:prstClr>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 name="Rectangle 6"/>
            <p:cNvSpPr>
              <a:spLocks noChangeArrowheads="1"/>
            </p:cNvSpPr>
            <p:nvPr/>
          </p:nvSpPr>
          <p:spPr bwMode="auto">
            <a:xfrm>
              <a:off x="4292378" y="3672990"/>
              <a:ext cx="4432875" cy="1220936"/>
            </a:xfrm>
            <a:prstGeom prst="rect">
              <a:avLst/>
            </a:prstGeom>
            <a:noFill/>
            <a:ln>
              <a:noFill/>
            </a:ln>
            <a:effectLst/>
          </p:spPr>
          <p:txBody>
            <a:bodyPr wrap="square" lIns="90000" tIns="46800" rIns="90000" bIns="46800" anchor="ctr">
              <a:spAutoFit/>
            </a:bodyPr>
            <a:p>
              <a:pPr algn="ctr" eaLnBrk="0" hangingPunct="0">
                <a:lnSpc>
                  <a:spcPts val="2400"/>
                </a:lnSpc>
              </a:pPr>
              <a:r>
                <a:rPr lang="zh-CN" altLang="en-US" sz="2000" dirty="0">
                  <a:solidFill>
                    <a:srgbClr val="FFFFFF"/>
                  </a:solidFill>
                  <a:latin typeface="+mj-ea"/>
                  <a:ea typeface="+mj-ea"/>
                </a:rPr>
                <a:t>加拿大魁北克</a:t>
              </a:r>
              <a:r>
                <a:rPr lang="zh-CN" altLang="en-US" sz="2000" dirty="0" smtClean="0">
                  <a:solidFill>
                    <a:srgbClr val="FFFFFF"/>
                  </a:solidFill>
                  <a:latin typeface="+mj-ea"/>
                  <a:ea typeface="+mj-ea"/>
                </a:rPr>
                <a:t>大桥垮塌</a:t>
              </a:r>
              <a:endParaRPr lang="zh-CN" altLang="en-US" sz="2000" dirty="0">
                <a:solidFill>
                  <a:srgbClr val="FFFFFF"/>
                </a:solidFill>
                <a:latin typeface="+mj-ea"/>
                <a:ea typeface="+mj-ea"/>
              </a:endParaRPr>
            </a:p>
            <a:p>
              <a:pPr indent="457200" eaLnBrk="0" hangingPunct="0">
                <a:lnSpc>
                  <a:spcPts val="2400"/>
                </a:lnSpc>
              </a:pPr>
              <a:endParaRPr lang="zh-CN" altLang="en-US" sz="2000" dirty="0">
                <a:solidFill>
                  <a:srgbClr val="FFFFFF"/>
                </a:solidFill>
                <a:latin typeface="+mj-ea"/>
                <a:ea typeface="+mj-ea"/>
              </a:endParaRPr>
            </a:p>
          </p:txBody>
        </p:sp>
      </p:grpSp>
      <p:grpSp>
        <p:nvGrpSpPr>
          <p:cNvPr id="5" name="组合 4"/>
          <p:cNvGrpSpPr/>
          <p:nvPr/>
        </p:nvGrpSpPr>
        <p:grpSpPr>
          <a:xfrm>
            <a:off x="4557898" y="997706"/>
            <a:ext cx="3893160" cy="1125406"/>
            <a:chOff x="4927313" y="3364164"/>
            <a:chExt cx="3893160" cy="1125406"/>
          </a:xfrm>
        </p:grpSpPr>
        <p:sp>
          <p:nvSpPr>
            <p:cNvPr id="18" name="AutoShape 14"/>
            <p:cNvSpPr>
              <a:spLocks noChangeArrowheads="1"/>
            </p:cNvSpPr>
            <p:nvPr/>
          </p:nvSpPr>
          <p:spPr bwMode="auto">
            <a:xfrm>
              <a:off x="4927313" y="3364164"/>
              <a:ext cx="3893159" cy="863770"/>
            </a:xfrm>
            <a:prstGeom prst="roundRect">
              <a:avLst>
                <a:gd name="adj" fmla="val 17509"/>
              </a:avLst>
            </a:prstGeom>
            <a:solidFill>
              <a:srgbClr val="FF0000"/>
            </a:solidFill>
            <a:ln>
              <a:noFill/>
            </a:ln>
            <a:effectLst>
              <a:outerShdw blurRad="50800" dist="38100" dir="2700000" algn="tl" rotWithShape="0">
                <a:prstClr val="black">
                  <a:alpha val="40000"/>
                </a:prstClr>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9" name="Rectangle 6"/>
            <p:cNvSpPr>
              <a:spLocks noChangeArrowheads="1"/>
            </p:cNvSpPr>
            <p:nvPr/>
          </p:nvSpPr>
          <p:spPr bwMode="auto">
            <a:xfrm>
              <a:off x="5004049" y="3411975"/>
              <a:ext cx="3816424" cy="1077595"/>
            </a:xfrm>
            <a:prstGeom prst="rect">
              <a:avLst/>
            </a:prstGeom>
            <a:noFill/>
            <a:ln>
              <a:noFill/>
            </a:ln>
            <a:effectLst/>
          </p:spPr>
          <p:txBody>
            <a:bodyPr wrap="square" lIns="90000" tIns="46800" rIns="90000" bIns="46800" anchor="ctr">
              <a:spAutoFit/>
            </a:bodyPr>
            <a:p>
              <a:pPr indent="457200" eaLnBrk="0" hangingPunct="0">
                <a:lnSpc>
                  <a:spcPts val="2400"/>
                </a:lnSpc>
              </a:pPr>
              <a:r>
                <a:rPr lang="en-US" altLang="zh-CN" sz="2000" dirty="0" smtClean="0">
                  <a:solidFill>
                    <a:srgbClr val="FFFFFF"/>
                  </a:solidFill>
                  <a:latin typeface="+mj-ea"/>
                  <a:ea typeface="+mj-ea"/>
                </a:rPr>
                <a:t>1900</a:t>
              </a:r>
              <a:r>
                <a:rPr lang="zh-CN" altLang="en-US" sz="2000" dirty="0" smtClean="0">
                  <a:solidFill>
                    <a:srgbClr val="FFFFFF"/>
                  </a:solidFill>
                  <a:latin typeface="+mj-ea"/>
                  <a:ea typeface="+mj-ea"/>
                </a:rPr>
                <a:t>年前后世界上有</a:t>
              </a:r>
              <a:r>
                <a:rPr lang="en-US" altLang="zh-CN" sz="2000" dirty="0" smtClean="0">
                  <a:solidFill>
                    <a:srgbClr val="FFFFFF"/>
                  </a:solidFill>
                  <a:latin typeface="+mj-ea"/>
                  <a:ea typeface="+mj-ea"/>
                </a:rPr>
                <a:t>24</a:t>
              </a:r>
              <a:r>
                <a:rPr lang="zh-CN" altLang="en-US" sz="2000" dirty="0" smtClean="0">
                  <a:solidFill>
                    <a:srgbClr val="FFFFFF"/>
                  </a:solidFill>
                  <a:latin typeface="+mj-ea"/>
                  <a:ea typeface="+mj-ea"/>
                </a:rPr>
                <a:t>座较大的金属桁架桥梁发生整体破坏</a:t>
              </a:r>
              <a:endParaRPr lang="zh-CN" altLang="en-US" sz="2000" dirty="0">
                <a:solidFill>
                  <a:srgbClr val="FFFFFF"/>
                </a:solidFill>
                <a:latin typeface="+mj-ea"/>
                <a:ea typeface="+mj-ea"/>
              </a:endParaRPr>
            </a:p>
            <a:p>
              <a:pPr indent="457200" eaLnBrk="0" hangingPunct="0">
                <a:lnSpc>
                  <a:spcPts val="2400"/>
                </a:lnSpc>
              </a:pPr>
              <a:endParaRPr lang="zh-CN" altLang="en-US" sz="2000" dirty="0">
                <a:solidFill>
                  <a:srgbClr val="FFFFFF"/>
                </a:solidFill>
                <a:latin typeface="+mj-ea"/>
                <a:ea typeface="+mj-ea"/>
              </a:endParaRPr>
            </a:p>
          </p:txBody>
        </p:sp>
      </p:grpSp>
      <p:grpSp>
        <p:nvGrpSpPr>
          <p:cNvPr id="7" name="组合 6"/>
          <p:cNvGrpSpPr/>
          <p:nvPr/>
        </p:nvGrpSpPr>
        <p:grpSpPr>
          <a:xfrm>
            <a:off x="415290" y="997585"/>
            <a:ext cx="4505325" cy="2360313"/>
            <a:chOff x="989711" y="997706"/>
            <a:chExt cx="3609148" cy="1846220"/>
          </a:xfrm>
        </p:grpSpPr>
        <p:pic>
          <p:nvPicPr>
            <p:cNvPr id="21" name="Picture 4" descr="quebecbridge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711" y="997706"/>
              <a:ext cx="3238500" cy="1836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6"/>
            <p:cNvSpPr>
              <a:spLocks noChangeArrowheads="1"/>
            </p:cNvSpPr>
            <p:nvPr/>
          </p:nvSpPr>
          <p:spPr bwMode="auto">
            <a:xfrm>
              <a:off x="3518740" y="2531010"/>
              <a:ext cx="1080119" cy="312916"/>
            </a:xfrm>
            <a:prstGeom prst="rect">
              <a:avLst/>
            </a:prstGeom>
            <a:noFill/>
            <a:ln>
              <a:noFill/>
            </a:ln>
            <a:effectLst/>
          </p:spPr>
          <p:txBody>
            <a:bodyPr wrap="square" lIns="90000" tIns="46800" rIns="90000" bIns="46800" anchor="ctr">
              <a:spAutoFit/>
            </a:bodyPr>
            <a:p>
              <a:pPr algn="l" eaLnBrk="0" hangingPunct="0">
                <a:lnSpc>
                  <a:spcPts val="2400"/>
                </a:lnSpc>
              </a:pPr>
              <a:r>
                <a:rPr lang="en-US" altLang="zh-CN" sz="1200" b="1" dirty="0" smtClean="0">
                  <a:solidFill>
                    <a:srgbClr val="FFFF00"/>
                  </a:solidFill>
                  <a:latin typeface="+mj-ea"/>
                  <a:ea typeface="+mj-ea"/>
                </a:rPr>
                <a:t>1907</a:t>
              </a:r>
              <a:r>
                <a:rPr lang="zh-CN" altLang="en-US" sz="1200" b="1" dirty="0" smtClean="0">
                  <a:solidFill>
                    <a:srgbClr val="FFFF00"/>
                  </a:solidFill>
                  <a:latin typeface="+mj-ea"/>
                  <a:ea typeface="+mj-ea"/>
                </a:rPr>
                <a:t>年</a:t>
              </a:r>
              <a:endParaRPr lang="zh-CN" altLang="en-US" sz="1200" b="1" dirty="0">
                <a:solidFill>
                  <a:srgbClr val="FFFF00"/>
                </a:solidFill>
                <a:latin typeface="+mj-ea"/>
                <a:ea typeface="+mj-ea"/>
              </a:endParaRPr>
            </a:p>
          </p:txBody>
        </p:sp>
      </p:grpSp>
      <p:grpSp>
        <p:nvGrpSpPr>
          <p:cNvPr id="8" name="组合 7"/>
          <p:cNvGrpSpPr/>
          <p:nvPr/>
        </p:nvGrpSpPr>
        <p:grpSpPr>
          <a:xfrm>
            <a:off x="458470" y="3844290"/>
            <a:ext cx="4099560" cy="2381789"/>
            <a:chOff x="990000" y="2910024"/>
            <a:chExt cx="3607319" cy="1977478"/>
          </a:xfrm>
        </p:grpSpPr>
        <p:pic>
          <p:nvPicPr>
            <p:cNvPr id="6" name="图片 5"/>
            <p:cNvPicPr/>
            <p:nvPr/>
          </p:nvPicPr>
          <p:blipFill>
            <a:blip r:embed="rId3">
              <a:extLst>
                <a:ext uri="{28A0092B-C50C-407E-A947-70E740481C1C}">
                  <a14:useLocalDpi xmlns:a14="http://schemas.microsoft.com/office/drawing/2010/main" val="0"/>
                </a:ext>
              </a:extLst>
            </a:blip>
            <a:stretch>
              <a:fillRect/>
            </a:stretch>
          </p:blipFill>
          <p:spPr>
            <a:xfrm>
              <a:off x="990000" y="2910024"/>
              <a:ext cx="3607319" cy="1977478"/>
            </a:xfrm>
            <a:prstGeom prst="rect">
              <a:avLst/>
            </a:prstGeom>
            <a:effectLst>
              <a:outerShdw blurRad="50800" dist="38100" dir="2700000" algn="tl" rotWithShape="0">
                <a:prstClr val="black">
                  <a:alpha val="40000"/>
                </a:prstClr>
              </a:outerShdw>
            </a:effectLst>
          </p:spPr>
        </p:pic>
        <p:sp>
          <p:nvSpPr>
            <p:cNvPr id="28" name="Rectangle 6"/>
            <p:cNvSpPr>
              <a:spLocks noChangeArrowheads="1"/>
            </p:cNvSpPr>
            <p:nvPr/>
          </p:nvSpPr>
          <p:spPr bwMode="auto">
            <a:xfrm>
              <a:off x="3517200" y="4555335"/>
              <a:ext cx="1080119" cy="332141"/>
            </a:xfrm>
            <a:prstGeom prst="rect">
              <a:avLst/>
            </a:prstGeom>
            <a:noFill/>
            <a:ln>
              <a:noFill/>
            </a:ln>
            <a:effectLst/>
          </p:spPr>
          <p:txBody>
            <a:bodyPr wrap="square" lIns="90000" tIns="46800" rIns="90000" bIns="46800" anchor="ctr">
              <a:spAutoFit/>
            </a:bodyPr>
            <a:p>
              <a:pPr eaLnBrk="0" hangingPunct="0">
                <a:lnSpc>
                  <a:spcPts val="2400"/>
                </a:lnSpc>
              </a:pPr>
              <a:r>
                <a:rPr lang="en-US" altLang="zh-CN" sz="1200" b="1" dirty="0" smtClean="0">
                  <a:solidFill>
                    <a:srgbClr val="FFFF00"/>
                  </a:solidFill>
                  <a:latin typeface="+mj-ea"/>
                  <a:ea typeface="+mj-ea"/>
                </a:rPr>
                <a:t>2007</a:t>
              </a:r>
              <a:r>
                <a:rPr lang="zh-CN" altLang="en-US" sz="1200" b="1" dirty="0" smtClean="0">
                  <a:solidFill>
                    <a:srgbClr val="FFFF00"/>
                  </a:solidFill>
                  <a:latin typeface="+mj-ea"/>
                  <a:ea typeface="+mj-ea"/>
                </a:rPr>
                <a:t>年</a:t>
              </a:r>
              <a:endParaRPr lang="zh-CN" altLang="en-US" sz="1200" b="1" dirty="0">
                <a:solidFill>
                  <a:srgbClr val="FFFF00"/>
                </a:solidFill>
                <a:latin typeface="+mj-ea"/>
                <a:ea typeface="+mj-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childTnLst>
                                </p:cTn>
                              </p:par>
                              <p:par>
                                <p:cTn id="18" presetID="2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文本框 1"/>
          <p:cNvSpPr txBox="1"/>
          <p:nvPr/>
        </p:nvSpPr>
        <p:spPr>
          <a:xfrm>
            <a:off x="5319395" y="1967865"/>
            <a:ext cx="3092450" cy="1641475"/>
          </a:xfrm>
          <a:prstGeom prst="rect">
            <a:avLst/>
          </a:prstGeom>
          <a:noFill/>
        </p:spPr>
        <p:txBody>
          <a:bodyPr wrap="square" rtlCol="0" anchor="t">
            <a:spAutoFit/>
          </a:bodyPr>
          <a:p>
            <a:pPr algn="l">
              <a:lnSpc>
                <a:spcPct val="140000"/>
              </a:lnSpc>
            </a:pPr>
            <a:r>
              <a:rPr lang="zh-CN" altLang="en-US" sz="2400">
                <a:solidFill>
                  <a:schemeClr val="tx1">
                    <a:lumMod val="50000"/>
                  </a:schemeClr>
                </a:solidFill>
                <a:latin typeface="微软雅黑" panose="020B0503020204020204" charset="-122"/>
                <a:ea typeface="微软雅黑" panose="020B0503020204020204" charset="-122"/>
              </a:rPr>
              <a:t>达到极限承载能力并处于坍塌临界状态，引发钢柱失稳破坏。</a:t>
            </a:r>
            <a:endParaRPr lang="zh-CN" altLang="en-US" sz="2400">
              <a:solidFill>
                <a:schemeClr val="tx1">
                  <a:lumMod val="50000"/>
                </a:schemeClr>
              </a:solidFill>
              <a:latin typeface="微软雅黑" panose="020B0503020204020204" charset="-122"/>
              <a:ea typeface="微软雅黑" panose="020B0503020204020204" charset="-122"/>
            </a:endParaRPr>
          </a:p>
        </p:txBody>
      </p:sp>
      <p:sp>
        <p:nvSpPr>
          <p:cNvPr id="4" name="文本框 3"/>
          <p:cNvSpPr txBox="1"/>
          <p:nvPr/>
        </p:nvSpPr>
        <p:spPr>
          <a:xfrm>
            <a:off x="90170" y="995045"/>
            <a:ext cx="5347970" cy="583565"/>
          </a:xfrm>
          <a:prstGeom prst="rect">
            <a:avLst/>
          </a:prstGeom>
          <a:noFill/>
        </p:spPr>
        <p:txBody>
          <a:bodyPr wrap="square" rtlCol="0" anchor="t">
            <a:spAutoFit/>
          </a:bodyPr>
          <a:p>
            <a:r>
              <a:rPr lang="zh-CN" altLang="en-US">
                <a:solidFill>
                  <a:srgbClr val="0070C0"/>
                </a:solidFill>
                <a:latin typeface="微软雅黑" panose="020B0503020204020204" charset="-122"/>
                <a:ea typeface="微软雅黑" panose="020B0503020204020204" charset="-122"/>
                <a:cs typeface="微软雅黑" panose="020B0503020204020204" charset="-122"/>
              </a:rPr>
              <a:t>3·7泉州欣佳酒店坍塌事故</a:t>
            </a:r>
            <a:endParaRPr lang="zh-CN" altLang="en-US">
              <a:solidFill>
                <a:srgbClr val="0070C0"/>
              </a:solidFill>
              <a:latin typeface="微软雅黑" panose="020B0503020204020204" charset="-122"/>
              <a:ea typeface="微软雅黑" panose="020B0503020204020204" charset="-122"/>
              <a:cs typeface="微软雅黑" panose="020B0503020204020204" charset="-122"/>
            </a:endParaRPr>
          </a:p>
        </p:txBody>
      </p:sp>
      <p:pic>
        <p:nvPicPr>
          <p:cNvPr id="9" name="图片 8"/>
          <p:cNvPicPr>
            <a:picLocks noChangeAspect="1"/>
          </p:cNvPicPr>
          <p:nvPr/>
        </p:nvPicPr>
        <p:blipFill>
          <a:blip r:embed="rId1"/>
          <a:stretch>
            <a:fillRect/>
          </a:stretch>
        </p:blipFill>
        <p:spPr>
          <a:xfrm>
            <a:off x="3884295" y="4271645"/>
            <a:ext cx="5019675" cy="2514600"/>
          </a:xfrm>
          <a:prstGeom prst="rect">
            <a:avLst/>
          </a:prstGeom>
        </p:spPr>
      </p:pic>
      <p:pic>
        <p:nvPicPr>
          <p:cNvPr id="10" name="图片 9"/>
          <p:cNvPicPr>
            <a:picLocks noChangeAspect="1"/>
          </p:cNvPicPr>
          <p:nvPr/>
        </p:nvPicPr>
        <p:blipFill>
          <a:blip r:embed="rId1"/>
          <a:stretch>
            <a:fillRect/>
          </a:stretch>
        </p:blipFill>
        <p:spPr>
          <a:xfrm>
            <a:off x="90170" y="1703705"/>
            <a:ext cx="5019675" cy="2514600"/>
          </a:xfrm>
          <a:prstGeom prst="rect">
            <a:avLst/>
          </a:prstGeom>
        </p:spPr>
      </p:pic>
      <p:sp>
        <p:nvSpPr>
          <p:cNvPr id="11" name="文本框 10"/>
          <p:cNvSpPr txBox="1"/>
          <p:nvPr/>
        </p:nvSpPr>
        <p:spPr>
          <a:xfrm>
            <a:off x="267335" y="4447540"/>
            <a:ext cx="3362325" cy="1863725"/>
          </a:xfrm>
          <a:prstGeom prst="rect">
            <a:avLst/>
          </a:prstGeom>
          <a:noFill/>
        </p:spPr>
        <p:txBody>
          <a:bodyPr wrap="square" rtlCol="0" anchor="t">
            <a:spAutoFit/>
          </a:bodyPr>
          <a:p>
            <a:pPr algn="l">
              <a:lnSpc>
                <a:spcPct val="120000"/>
              </a:lnSpc>
            </a:pPr>
            <a:r>
              <a:rPr lang="zh-CN" altLang="en-US" sz="2400">
                <a:solidFill>
                  <a:schemeClr val="tx1">
                    <a:lumMod val="50000"/>
                  </a:schemeClr>
                </a:solidFill>
                <a:latin typeface="微软雅黑" panose="020B0503020204020204" charset="-122"/>
                <a:ea typeface="微软雅黑" panose="020B0503020204020204" charset="-122"/>
              </a:rPr>
              <a:t>违法违规建设、改建和加固施工导致建筑物坍塌的重大生产安全责任事故。</a:t>
            </a:r>
            <a:endParaRPr lang="zh-CN" altLang="en-US" sz="2400">
              <a:solidFill>
                <a:schemeClr val="tx1">
                  <a:lumMod val="50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54978" name="文本框 254977"/>
          <p:cNvSpPr txBox="1"/>
          <p:nvPr/>
        </p:nvSpPr>
        <p:spPr>
          <a:xfrm>
            <a:off x="762000" y="741045"/>
            <a:ext cx="7620000" cy="1250950"/>
          </a:xfrm>
          <a:prstGeom prst="rect">
            <a:avLst/>
          </a:prstGeom>
          <a:noFill/>
          <a:ln w="9525">
            <a:noFill/>
          </a:ln>
        </p:spPr>
        <p:txBody>
          <a:bodyPr>
            <a:spAutoFit/>
          </a:bodyPr>
          <a:p>
            <a:pPr eaLnBrk="1" hangingPunct="1">
              <a:spcBef>
                <a:spcPct val="0"/>
              </a:spcBef>
            </a:pPr>
            <a:r>
              <a:rPr lang="zh-CN" altLang="en-US" sz="4000" u="sng" dirty="0">
                <a:solidFill>
                  <a:srgbClr val="FF0000"/>
                </a:solidFill>
                <a:latin typeface="Times New Roman" panose="02020603050405020304" charset="0"/>
                <a:ea typeface="隶书" panose="02010509060101010101" pitchFamily="49" charset="-122"/>
              </a:rPr>
              <a:t>稳定性</a:t>
            </a:r>
            <a:endParaRPr lang="zh-CN" altLang="en-US" sz="3600" dirty="0">
              <a:latin typeface="Times New Roman" panose="02020603050405020304" charset="0"/>
              <a:ea typeface="隶书" panose="02010509060101010101" pitchFamily="49" charset="-122"/>
            </a:endParaRPr>
          </a:p>
          <a:p>
            <a:pPr eaLnBrk="1" hangingPunct="1">
              <a:spcBef>
                <a:spcPct val="0"/>
              </a:spcBef>
            </a:pPr>
            <a:r>
              <a:rPr lang="zh-CN" altLang="en-US" sz="3600" dirty="0">
                <a:solidFill>
                  <a:srgbClr val="0000CC"/>
                </a:solidFill>
                <a:latin typeface="Times New Roman" panose="02020603050405020304" charset="0"/>
                <a:ea typeface="隶书" panose="02010509060101010101" pitchFamily="49" charset="-122"/>
              </a:rPr>
              <a:t>是指构件保持其原有平衡状态的能力</a:t>
            </a:r>
            <a:endParaRPr lang="zh-CN" altLang="en-US" sz="3600">
              <a:latin typeface="Times New Roman" panose="02020603050405020304" charset="0"/>
              <a:ea typeface="隶书" panose="02010509060101010101" pitchFamily="49" charset="-122"/>
            </a:endParaRPr>
          </a:p>
        </p:txBody>
      </p:sp>
      <p:sp>
        <p:nvSpPr>
          <p:cNvPr id="254979" name="文本框 254978"/>
          <p:cNvSpPr txBox="1"/>
          <p:nvPr/>
        </p:nvSpPr>
        <p:spPr>
          <a:xfrm>
            <a:off x="566103" y="2620645"/>
            <a:ext cx="8010525" cy="1800225"/>
          </a:xfrm>
          <a:prstGeom prst="rect">
            <a:avLst/>
          </a:prstGeom>
          <a:noFill/>
          <a:ln w="9525">
            <a:noFill/>
          </a:ln>
        </p:spPr>
        <p:txBody>
          <a:bodyPr wrap="none" anchor="t">
            <a:spAutoFit/>
          </a:bodyPr>
          <a:p>
            <a:pPr eaLnBrk="1" hangingPunct="1">
              <a:spcBef>
                <a:spcPct val="0"/>
              </a:spcBef>
            </a:pPr>
            <a:r>
              <a:rPr lang="zh-CN" altLang="en-US" sz="4000" u="sng" dirty="0">
                <a:solidFill>
                  <a:srgbClr val="FF0000"/>
                </a:solidFill>
                <a:latin typeface="Times New Roman" panose="02020603050405020304" charset="0"/>
                <a:ea typeface="隶书" panose="02010509060101010101" pitchFamily="49" charset="-122"/>
              </a:rPr>
              <a:t>稳定性要求</a:t>
            </a:r>
            <a:endParaRPr lang="zh-CN" altLang="en-US" sz="3600" dirty="0">
              <a:latin typeface="Times New Roman" panose="02020603050405020304" charset="0"/>
              <a:ea typeface="隶书" panose="02010509060101010101" pitchFamily="49" charset="-122"/>
            </a:endParaRPr>
          </a:p>
          <a:p>
            <a:pPr eaLnBrk="1" hangingPunct="1">
              <a:spcBef>
                <a:spcPct val="0"/>
              </a:spcBef>
            </a:pPr>
            <a:r>
              <a:rPr lang="zh-CN" altLang="en-US" sz="3600" dirty="0">
                <a:solidFill>
                  <a:srgbClr val="0000CC"/>
                </a:solidFill>
                <a:latin typeface="Times New Roman" panose="02020603050405020304" charset="0"/>
                <a:ea typeface="隶书" panose="02010509060101010101" pitchFamily="49" charset="-122"/>
              </a:rPr>
              <a:t>是指构件在正常工作时不会丧失原有的</a:t>
            </a:r>
            <a:endParaRPr lang="zh-CN" altLang="en-US" sz="3600" dirty="0">
              <a:solidFill>
                <a:srgbClr val="0000CC"/>
              </a:solidFill>
              <a:latin typeface="Times New Roman" panose="02020603050405020304" charset="0"/>
              <a:ea typeface="隶书" panose="02010509060101010101" pitchFamily="49" charset="-122"/>
            </a:endParaRPr>
          </a:p>
          <a:p>
            <a:pPr eaLnBrk="1" hangingPunct="1">
              <a:spcBef>
                <a:spcPct val="0"/>
              </a:spcBef>
            </a:pPr>
            <a:r>
              <a:rPr lang="zh-CN" altLang="en-US" sz="3600" dirty="0">
                <a:solidFill>
                  <a:srgbClr val="0000CC"/>
                </a:solidFill>
                <a:latin typeface="Times New Roman" panose="02020603050405020304" charset="0"/>
                <a:ea typeface="隶书" panose="02010509060101010101" pitchFamily="49" charset="-122"/>
              </a:rPr>
              <a:t>平衡形式</a:t>
            </a:r>
            <a:endParaRPr lang="zh-CN" altLang="en-US" sz="3600">
              <a:solidFill>
                <a:srgbClr val="0000CC"/>
              </a:solidFill>
              <a:latin typeface="Times New Roman" panose="02020603050405020304" charset="0"/>
              <a:ea typeface="隶书" panose="02010509060101010101" pitchFamily="49" charset="-122"/>
            </a:endParaRPr>
          </a:p>
        </p:txBody>
      </p:sp>
      <p:sp>
        <p:nvSpPr>
          <p:cNvPr id="2" name="灯片编号占位符 1"/>
          <p:cNvSpPr/>
          <p:nvPr>
            <p:ph type="sldNum" sz="quarter" idx="12"/>
          </p:nvPr>
        </p:nvSpPr>
        <p:spPr/>
        <p:txBody>
          <a:bodyPr/>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BFA"/>
        </a:solidFill>
        <a:effectLst/>
      </p:bgPr>
    </p:bg>
    <p:spTree>
      <p:nvGrpSpPr>
        <p:cNvPr id="1" name=""/>
        <p:cNvGrpSpPr/>
        <p:nvPr/>
      </p:nvGrpSpPr>
      <p:grpSpPr/>
      <p:grpSp>
        <p:nvGrpSpPr>
          <p:cNvPr id="14" name="组合 13"/>
          <p:cNvGrpSpPr/>
          <p:nvPr/>
        </p:nvGrpSpPr>
        <p:grpSpPr>
          <a:xfrm>
            <a:off x="5690235" y="1670685"/>
            <a:ext cx="1364615" cy="914400"/>
            <a:chOff x="10375" y="1634"/>
            <a:chExt cx="3168" cy="2042"/>
          </a:xfrm>
        </p:grpSpPr>
        <p:sp>
          <p:nvSpPr>
            <p:cNvPr id="8" name="右箭头 7"/>
            <p:cNvSpPr/>
            <p:nvPr/>
          </p:nvSpPr>
          <p:spPr>
            <a:xfrm>
              <a:off x="10375" y="2338"/>
              <a:ext cx="680" cy="680"/>
            </a:xfrm>
            <a:prstGeom prst="rightArrow">
              <a:avLst/>
            </a:prstGeom>
            <a:gradFill>
              <a:gsLst>
                <a:gs pos="7000">
                  <a:schemeClr val="accent1">
                    <a:lumMod val="5000"/>
                    <a:lumOff val="95000"/>
                  </a:schemeClr>
                </a:gs>
                <a:gs pos="74000">
                  <a:srgbClr val="D7D738"/>
                </a:gs>
                <a:gs pos="84000">
                  <a:srgbClr val="ABAB00"/>
                </a:gs>
                <a:gs pos="100000">
                  <a:srgbClr val="7B7B00"/>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9" name="矩形 8"/>
            <p:cNvSpPr/>
            <p:nvPr/>
          </p:nvSpPr>
          <p:spPr>
            <a:xfrm>
              <a:off x="11163" y="1634"/>
              <a:ext cx="2381" cy="2042"/>
            </a:xfrm>
            <a:prstGeom prst="rect">
              <a:avLst/>
            </a:prstGeom>
            <a:gradFill>
              <a:gsLst>
                <a:gs pos="7000">
                  <a:schemeClr val="accent1">
                    <a:lumMod val="5000"/>
                    <a:lumOff val="95000"/>
                  </a:schemeClr>
                </a:gs>
                <a:gs pos="74000">
                  <a:srgbClr val="D7D738"/>
                </a:gs>
                <a:gs pos="84000">
                  <a:srgbClr val="ABAB00"/>
                </a:gs>
                <a:gs pos="100000">
                  <a:srgbClr val="7B7B00"/>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020202"/>
                  </a:solidFill>
                </a:rPr>
                <a:t>抵抗</a:t>
              </a:r>
              <a:endParaRPr lang="zh-CN" altLang="en-US" sz="2400">
                <a:solidFill>
                  <a:srgbClr val="020202"/>
                </a:solidFill>
              </a:endParaRPr>
            </a:p>
            <a:p>
              <a:pPr algn="ctr"/>
              <a:r>
                <a:rPr lang="zh-CN" altLang="en-US" sz="2400">
                  <a:solidFill>
                    <a:srgbClr val="020202"/>
                  </a:solidFill>
                </a:rPr>
                <a:t>破坏</a:t>
              </a:r>
              <a:endParaRPr lang="zh-CN" altLang="en-US" sz="2400">
                <a:solidFill>
                  <a:srgbClr val="020202"/>
                </a:solidFill>
              </a:endParaRPr>
            </a:p>
          </p:txBody>
        </p:sp>
      </p:grpSp>
      <p:grpSp>
        <p:nvGrpSpPr>
          <p:cNvPr id="6" name="组合 5"/>
          <p:cNvGrpSpPr/>
          <p:nvPr/>
        </p:nvGrpSpPr>
        <p:grpSpPr>
          <a:xfrm>
            <a:off x="1340485" y="4116070"/>
            <a:ext cx="2118995" cy="1454785"/>
            <a:chOff x="1206" y="5299"/>
            <a:chExt cx="4921" cy="3250"/>
          </a:xfrm>
        </p:grpSpPr>
        <p:sp>
          <p:nvSpPr>
            <p:cNvPr id="15369" name="Oval 13"/>
            <p:cNvSpPr/>
            <p:nvPr/>
          </p:nvSpPr>
          <p:spPr>
            <a:xfrm>
              <a:off x="2578" y="7902"/>
              <a:ext cx="2333" cy="647"/>
            </a:xfrm>
            <a:prstGeom prst="ellipse">
              <a:avLst/>
            </a:prstGeom>
            <a:gradFill rotWithShape="1">
              <a:gsLst>
                <a:gs pos="0">
                  <a:srgbClr val="B2B2B2"/>
                </a:gs>
                <a:gs pos="100000">
                  <a:srgbClr val="FFFFFF"/>
                </a:gs>
              </a:gsLst>
              <a:path path="shape">
                <a:fillToRect l="50000" t="50000" r="50000" b="50000"/>
              </a:path>
              <a:tileRect/>
            </a:gradFill>
            <a:ln w="9525">
              <a:noFill/>
            </a:ln>
          </p:spPr>
          <p:txBody>
            <a:bodyPr wrap="none" anchor="ctr"/>
            <a:p>
              <a:pPr algn="ctr"/>
              <a:endParaRPr lang="zh-CN" altLang="zh-CN" sz="2400" dirty="0">
                <a:solidFill>
                  <a:srgbClr val="FFFF00"/>
                </a:solidFill>
                <a:latin typeface="Arial" panose="020B0604020202020204" pitchFamily="34" charset="0"/>
              </a:endParaRPr>
            </a:p>
          </p:txBody>
        </p:sp>
        <p:sp>
          <p:nvSpPr>
            <p:cNvPr id="15371" name="Rectangle 15"/>
            <p:cNvSpPr/>
            <p:nvPr/>
          </p:nvSpPr>
          <p:spPr>
            <a:xfrm rot="19836082">
              <a:off x="3829" y="5540"/>
              <a:ext cx="2298" cy="411"/>
            </a:xfrm>
            <a:prstGeom prst="rect">
              <a:avLst/>
            </a:prstGeom>
            <a:gradFill rotWithShape="1">
              <a:gsLst>
                <a:gs pos="0">
                  <a:srgbClr val="454545"/>
                </a:gs>
                <a:gs pos="50000">
                  <a:srgbClr val="969696"/>
                </a:gs>
                <a:gs pos="100000">
                  <a:srgbClr val="454545"/>
                </a:gs>
              </a:gsLst>
              <a:lin ang="5400000" scaled="1"/>
              <a:tileRect/>
            </a:gradFill>
            <a:ln w="9525">
              <a:noFill/>
            </a:ln>
          </p:spPr>
          <p:txBody>
            <a:bodyPr wrap="none" anchor="ctr"/>
            <a:p>
              <a:endParaRPr lang="zh-CN" altLang="en-US" sz="2400" dirty="0">
                <a:solidFill>
                  <a:srgbClr val="FFFF00"/>
                </a:solidFill>
                <a:latin typeface="Arial" panose="020B0604020202020204" pitchFamily="34" charset="0"/>
              </a:endParaRPr>
            </a:p>
          </p:txBody>
        </p:sp>
        <p:grpSp>
          <p:nvGrpSpPr>
            <p:cNvPr id="15373" name="Group 22"/>
            <p:cNvGrpSpPr/>
            <p:nvPr/>
          </p:nvGrpSpPr>
          <p:grpSpPr>
            <a:xfrm rot="0">
              <a:off x="1206" y="5299"/>
              <a:ext cx="3061" cy="2681"/>
              <a:chOff x="1084" y="1651"/>
              <a:chExt cx="977" cy="931"/>
            </a:xfrm>
          </p:grpSpPr>
          <p:grpSp>
            <p:nvGrpSpPr>
              <p:cNvPr id="15379" name="Group 23"/>
              <p:cNvGrpSpPr/>
              <p:nvPr/>
            </p:nvGrpSpPr>
            <p:grpSpPr>
              <a:xfrm>
                <a:off x="1134" y="1651"/>
                <a:ext cx="877" cy="931"/>
                <a:chOff x="2355" y="1920"/>
                <a:chExt cx="1341" cy="1386"/>
              </a:xfrm>
            </p:grpSpPr>
            <p:sp>
              <p:nvSpPr>
                <p:cNvPr id="15381" name="Oval 24"/>
                <p:cNvSpPr/>
                <p:nvPr/>
              </p:nvSpPr>
              <p:spPr>
                <a:xfrm>
                  <a:off x="2355" y="1920"/>
                  <a:ext cx="1341" cy="1386"/>
                </a:xfrm>
                <a:prstGeom prst="ellipse">
                  <a:avLst/>
                </a:prstGeom>
                <a:gradFill rotWithShape="1">
                  <a:gsLst>
                    <a:gs pos="0">
                      <a:srgbClr val="FFCC66"/>
                    </a:gs>
                    <a:gs pos="100000">
                      <a:srgbClr val="B9944A"/>
                    </a:gs>
                  </a:gsLst>
                  <a:lin ang="5400000" scaled="1"/>
                  <a:tileRect/>
                </a:gradFill>
                <a:ln w="9525">
                  <a:noFill/>
                </a:ln>
              </p:spPr>
              <p:txBody>
                <a:bodyPr wrap="none" anchor="ctr"/>
                <a:p>
                  <a:endParaRPr lang="zh-CN" altLang="en-US" sz="2400" dirty="0">
                    <a:solidFill>
                      <a:srgbClr val="FFFF00"/>
                    </a:solidFill>
                    <a:latin typeface="Arial" panose="020B0604020202020204" pitchFamily="34" charset="0"/>
                  </a:endParaRPr>
                </a:p>
              </p:txBody>
            </p:sp>
            <p:sp>
              <p:nvSpPr>
                <p:cNvPr id="15382" name="Freeform 25"/>
                <p:cNvSpPr/>
                <p:nvPr/>
              </p:nvSpPr>
              <p:spPr>
                <a:xfrm>
                  <a:off x="2422" y="1921"/>
                  <a:ext cx="1182" cy="661"/>
                </a:xfrm>
                <a:custGeom>
                  <a:avLst/>
                  <a:gdLst/>
                  <a:ahLst/>
                  <a:cxnLst>
                    <a:cxn ang="0">
                      <a:pos x="1276" y="357"/>
                    </a:cxn>
                    <a:cxn ang="0">
                      <a:pos x="1292" y="394"/>
                    </a:cxn>
                    <a:cxn ang="0">
                      <a:pos x="1296" y="428"/>
                    </a:cxn>
                    <a:cxn ang="0">
                      <a:pos x="1290" y="459"/>
                    </a:cxn>
                    <a:cxn ang="0">
                      <a:pos x="1273" y="490"/>
                    </a:cxn>
                    <a:cxn ang="0">
                      <a:pos x="1248" y="516"/>
                    </a:cxn>
                    <a:cxn ang="0">
                      <a:pos x="1216" y="538"/>
                    </a:cxn>
                    <a:cxn ang="0">
                      <a:pos x="1173" y="559"/>
                    </a:cxn>
                    <a:cxn ang="0">
                      <a:pos x="1125" y="578"/>
                    </a:cxn>
                    <a:cxn ang="0">
                      <a:pos x="1071" y="594"/>
                    </a:cxn>
                    <a:cxn ang="0">
                      <a:pos x="1011" y="608"/>
                    </a:cxn>
                    <a:cxn ang="0">
                      <a:pos x="949" y="618"/>
                    </a:cxn>
                    <a:cxn ang="0">
                      <a:pos x="879" y="627"/>
                    </a:cxn>
                    <a:cxn ang="0">
                      <a:pos x="808" y="632"/>
                    </a:cxn>
                    <a:cxn ang="0">
                      <a:pos x="780" y="634"/>
                    </a:cxn>
                    <a:cxn ang="0">
                      <a:pos x="467" y="634"/>
                    </a:cxn>
                    <a:cxn ang="0">
                      <a:pos x="463" y="634"/>
                    </a:cxn>
                    <a:cxn ang="0">
                      <a:pos x="401" y="630"/>
                    </a:cxn>
                    <a:cxn ang="0">
                      <a:pos x="341" y="627"/>
                    </a:cxn>
                    <a:cxn ang="0">
                      <a:pos x="285" y="620"/>
                    </a:cxn>
                    <a:cxn ang="0">
                      <a:pos x="231" y="614"/>
                    </a:cxn>
                    <a:cxn ang="0">
                      <a:pos x="182" y="603"/>
                    </a:cxn>
                    <a:cxn ang="0">
                      <a:pos x="138" y="590"/>
                    </a:cxn>
                    <a:cxn ang="0">
                      <a:pos x="100" y="577"/>
                    </a:cxn>
                    <a:cxn ang="0">
                      <a:pos x="66" y="561"/>
                    </a:cxn>
                    <a:cxn ang="0">
                      <a:pos x="38" y="541"/>
                    </a:cxn>
                    <a:cxn ang="0">
                      <a:pos x="18" y="519"/>
                    </a:cxn>
                    <a:cxn ang="0">
                      <a:pos x="6" y="493"/>
                    </a:cxn>
                    <a:cxn ang="0">
                      <a:pos x="0" y="467"/>
                    </a:cxn>
                    <a:cxn ang="0">
                      <a:pos x="0" y="463"/>
                    </a:cxn>
                    <a:cxn ang="0">
                      <a:pos x="4" y="434"/>
                    </a:cxn>
                    <a:cxn ang="0">
                      <a:pos x="16" y="397"/>
                    </a:cxn>
                    <a:cxn ang="0">
                      <a:pos x="50" y="329"/>
                    </a:cxn>
                    <a:cxn ang="0">
                      <a:pos x="92" y="266"/>
                    </a:cxn>
                    <a:cxn ang="0">
                      <a:pos x="144" y="209"/>
                    </a:cxn>
                    <a:cxn ang="0">
                      <a:pos x="200" y="157"/>
                    </a:cxn>
                    <a:cxn ang="0">
                      <a:pos x="265" y="111"/>
                    </a:cxn>
                    <a:cxn ang="0">
                      <a:pos x="335" y="73"/>
                    </a:cxn>
                    <a:cxn ang="0">
                      <a:pos x="407" y="42"/>
                    </a:cxn>
                    <a:cxn ang="0">
                      <a:pos x="488" y="19"/>
                    </a:cxn>
                    <a:cxn ang="0">
                      <a:pos x="570" y="5"/>
                    </a:cxn>
                    <a:cxn ang="0">
                      <a:pos x="654" y="0"/>
                    </a:cxn>
                    <a:cxn ang="0">
                      <a:pos x="654" y="0"/>
                    </a:cxn>
                    <a:cxn ang="0">
                      <a:pos x="745" y="5"/>
                    </a:cxn>
                    <a:cxn ang="0">
                      <a:pos x="831" y="20"/>
                    </a:cxn>
                    <a:cxn ang="0">
                      <a:pos x="914" y="47"/>
                    </a:cxn>
                    <a:cxn ang="0">
                      <a:pos x="991" y="80"/>
                    </a:cxn>
                    <a:cxn ang="0">
                      <a:pos x="1062" y="122"/>
                    </a:cxn>
                    <a:cxn ang="0">
                      <a:pos x="1127" y="173"/>
                    </a:cxn>
                    <a:cxn ang="0">
                      <a:pos x="1185" y="228"/>
                    </a:cxn>
                    <a:cxn ang="0">
                      <a:pos x="1234" y="289"/>
                    </a:cxn>
                    <a:cxn ang="0">
                      <a:pos x="1276" y="357"/>
                    </a:cxn>
                    <a:cxn ang="0">
                      <a:pos x="1276" y="357"/>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100000"/>
                      </a:srgbClr>
                    </a:gs>
                    <a:gs pos="100000">
                      <a:srgbClr val="FFCC66">
                        <a:alpha val="100000"/>
                      </a:srgbClr>
                    </a:gs>
                  </a:gsLst>
                  <a:lin ang="5400000" scaled="1"/>
                  <a:tileRect/>
                </a:gradFill>
                <a:ln w="0">
                  <a:noFill/>
                </a:ln>
              </p:spPr>
              <p:txBody>
                <a:bodyPr/>
                <a:p>
                  <a:endParaRPr lang="zh-CN" altLang="en-US" sz="2400">
                    <a:solidFill>
                      <a:srgbClr val="FFFF00"/>
                    </a:solidFill>
                  </a:endParaRPr>
                </a:p>
              </p:txBody>
            </p:sp>
          </p:grpSp>
          <p:sp>
            <p:nvSpPr>
              <p:cNvPr id="33818" name="Text Box 26"/>
              <p:cNvSpPr txBox="1">
                <a:spLocks noChangeArrowheads="1"/>
              </p:cNvSpPr>
              <p:nvPr/>
            </p:nvSpPr>
            <p:spPr bwMode="gray">
              <a:xfrm>
                <a:off x="1084" y="2096"/>
                <a:ext cx="977"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marR="0" algn="ctr" defTabSz="914400" eaLnBrk="0" hangingPunct="0">
                  <a:buClrTx/>
                  <a:buSzTx/>
                  <a:buFontTx/>
                  <a:defRPr/>
                </a:pPr>
                <a:r>
                  <a:rPr kumimoji="0" lang="zh-CN" altLang="en-US" sz="2400" b="1" kern="1200" cap="none" spc="0" normalizeH="0" baseline="0" noProof="0" smtClean="0">
                    <a:solidFill>
                      <a:srgbClr val="FFFF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稳定性</a:t>
                </a:r>
                <a:endParaRPr kumimoji="0" lang="zh-CN" altLang="en-US" sz="2400" b="1" kern="1200" cap="none" spc="0" normalizeH="0" baseline="0" noProof="0" smtClean="0">
                  <a:solidFill>
                    <a:srgbClr val="FFFF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grpSp>
      <p:sp>
        <p:nvSpPr>
          <p:cNvPr id="15366" name="Oval 10"/>
          <p:cNvSpPr/>
          <p:nvPr/>
        </p:nvSpPr>
        <p:spPr>
          <a:xfrm>
            <a:off x="3592195" y="4854575"/>
            <a:ext cx="1004570" cy="289560"/>
          </a:xfrm>
          <a:prstGeom prst="ellipse">
            <a:avLst/>
          </a:prstGeom>
          <a:gradFill rotWithShape="1">
            <a:gsLst>
              <a:gs pos="0">
                <a:srgbClr val="B2B2B2"/>
              </a:gs>
              <a:gs pos="100000">
                <a:srgbClr val="FFFFFF"/>
              </a:gs>
            </a:gsLst>
            <a:path path="shape">
              <a:fillToRect l="50000" t="50000" r="50000" b="50000"/>
            </a:path>
            <a:tileRect/>
          </a:gradFill>
          <a:ln w="9525">
            <a:noFill/>
          </a:ln>
        </p:spPr>
        <p:txBody>
          <a:bodyPr wrap="none" anchor="ctr"/>
          <a:p>
            <a:pPr algn="ctr"/>
            <a:endParaRPr lang="zh-CN" altLang="zh-CN" sz="2400" dirty="0">
              <a:latin typeface="Arial" panose="020B0604020202020204" pitchFamily="34" charset="0"/>
            </a:endParaRPr>
          </a:p>
        </p:txBody>
      </p:sp>
      <p:grpSp>
        <p:nvGrpSpPr>
          <p:cNvPr id="3" name="组合 2"/>
          <p:cNvGrpSpPr/>
          <p:nvPr/>
        </p:nvGrpSpPr>
        <p:grpSpPr>
          <a:xfrm>
            <a:off x="4450865" y="1817370"/>
            <a:ext cx="1084388" cy="1382208"/>
            <a:chOff x="8285" y="1634"/>
            <a:chExt cx="2519" cy="3088"/>
          </a:xfrm>
        </p:grpSpPr>
        <p:grpSp>
          <p:nvGrpSpPr>
            <p:cNvPr id="15364" name="Group 4"/>
            <p:cNvGrpSpPr/>
            <p:nvPr/>
          </p:nvGrpSpPr>
          <p:grpSpPr>
            <a:xfrm rot="0">
              <a:off x="8285" y="1634"/>
              <a:ext cx="2519" cy="2365"/>
              <a:chOff x="3309" y="816"/>
              <a:chExt cx="573" cy="543"/>
            </a:xfrm>
          </p:grpSpPr>
          <p:grpSp>
            <p:nvGrpSpPr>
              <p:cNvPr id="15388" name="Group 5"/>
              <p:cNvGrpSpPr/>
              <p:nvPr/>
            </p:nvGrpSpPr>
            <p:grpSpPr>
              <a:xfrm>
                <a:off x="3321" y="816"/>
                <a:ext cx="549" cy="543"/>
                <a:chOff x="2016" y="1920"/>
                <a:chExt cx="1680" cy="1680"/>
              </a:xfrm>
            </p:grpSpPr>
            <p:sp>
              <p:nvSpPr>
                <p:cNvPr id="15390" name="Oval 6"/>
                <p:cNvSpPr/>
                <p:nvPr/>
              </p:nvSpPr>
              <p:spPr>
                <a:xfrm>
                  <a:off x="2016" y="1920"/>
                  <a:ext cx="1680" cy="1680"/>
                </a:xfrm>
                <a:prstGeom prst="ellipse">
                  <a:avLst/>
                </a:prstGeom>
                <a:gradFill rotWithShape="1">
                  <a:gsLst>
                    <a:gs pos="0">
                      <a:srgbClr val="CCCC00"/>
                    </a:gs>
                    <a:gs pos="100000">
                      <a:srgbClr val="5D5D00"/>
                    </a:gs>
                  </a:gsLst>
                  <a:lin ang="5400000" scaled="1"/>
                  <a:tileRect/>
                </a:gradFill>
                <a:ln w="9525">
                  <a:noFill/>
                </a:ln>
              </p:spPr>
              <p:txBody>
                <a:bodyPr wrap="none" anchor="ctr"/>
                <a:p>
                  <a:endParaRPr lang="zh-CN" altLang="en-US" sz="2400" dirty="0">
                    <a:solidFill>
                      <a:srgbClr val="FFFF00"/>
                    </a:solidFill>
                    <a:latin typeface="Arial" panose="020B0604020202020204" pitchFamily="34" charset="0"/>
                  </a:endParaRPr>
                </a:p>
              </p:txBody>
            </p:sp>
            <p:sp>
              <p:nvSpPr>
                <p:cNvPr id="15391" name="Freeform 7"/>
                <p:cNvSpPr/>
                <p:nvPr/>
              </p:nvSpPr>
              <p:spPr>
                <a:xfrm>
                  <a:off x="2208" y="1948"/>
                  <a:ext cx="1296" cy="634"/>
                </a:xfrm>
                <a:custGeom>
                  <a:avLst/>
                  <a:gdLst/>
                  <a:ahLst/>
                  <a:cxnLst>
                    <a:cxn ang="0">
                      <a:pos x="1276" y="357"/>
                    </a:cxn>
                    <a:cxn ang="0">
                      <a:pos x="1292" y="394"/>
                    </a:cxn>
                    <a:cxn ang="0">
                      <a:pos x="1296" y="428"/>
                    </a:cxn>
                    <a:cxn ang="0">
                      <a:pos x="1290" y="459"/>
                    </a:cxn>
                    <a:cxn ang="0">
                      <a:pos x="1273" y="490"/>
                    </a:cxn>
                    <a:cxn ang="0">
                      <a:pos x="1248" y="516"/>
                    </a:cxn>
                    <a:cxn ang="0">
                      <a:pos x="1216" y="538"/>
                    </a:cxn>
                    <a:cxn ang="0">
                      <a:pos x="1173" y="559"/>
                    </a:cxn>
                    <a:cxn ang="0">
                      <a:pos x="1125" y="578"/>
                    </a:cxn>
                    <a:cxn ang="0">
                      <a:pos x="1071" y="594"/>
                    </a:cxn>
                    <a:cxn ang="0">
                      <a:pos x="1011" y="608"/>
                    </a:cxn>
                    <a:cxn ang="0">
                      <a:pos x="949" y="618"/>
                    </a:cxn>
                    <a:cxn ang="0">
                      <a:pos x="879" y="627"/>
                    </a:cxn>
                    <a:cxn ang="0">
                      <a:pos x="808" y="632"/>
                    </a:cxn>
                    <a:cxn ang="0">
                      <a:pos x="780" y="634"/>
                    </a:cxn>
                    <a:cxn ang="0">
                      <a:pos x="467" y="634"/>
                    </a:cxn>
                    <a:cxn ang="0">
                      <a:pos x="463" y="634"/>
                    </a:cxn>
                    <a:cxn ang="0">
                      <a:pos x="401" y="630"/>
                    </a:cxn>
                    <a:cxn ang="0">
                      <a:pos x="341" y="627"/>
                    </a:cxn>
                    <a:cxn ang="0">
                      <a:pos x="285" y="620"/>
                    </a:cxn>
                    <a:cxn ang="0">
                      <a:pos x="231" y="614"/>
                    </a:cxn>
                    <a:cxn ang="0">
                      <a:pos x="182" y="603"/>
                    </a:cxn>
                    <a:cxn ang="0">
                      <a:pos x="138" y="590"/>
                    </a:cxn>
                    <a:cxn ang="0">
                      <a:pos x="100" y="577"/>
                    </a:cxn>
                    <a:cxn ang="0">
                      <a:pos x="66" y="561"/>
                    </a:cxn>
                    <a:cxn ang="0">
                      <a:pos x="38" y="541"/>
                    </a:cxn>
                    <a:cxn ang="0">
                      <a:pos x="18" y="519"/>
                    </a:cxn>
                    <a:cxn ang="0">
                      <a:pos x="6" y="493"/>
                    </a:cxn>
                    <a:cxn ang="0">
                      <a:pos x="0" y="467"/>
                    </a:cxn>
                    <a:cxn ang="0">
                      <a:pos x="0" y="463"/>
                    </a:cxn>
                    <a:cxn ang="0">
                      <a:pos x="4" y="434"/>
                    </a:cxn>
                    <a:cxn ang="0">
                      <a:pos x="16" y="397"/>
                    </a:cxn>
                    <a:cxn ang="0">
                      <a:pos x="50" y="329"/>
                    </a:cxn>
                    <a:cxn ang="0">
                      <a:pos x="92" y="266"/>
                    </a:cxn>
                    <a:cxn ang="0">
                      <a:pos x="144" y="209"/>
                    </a:cxn>
                    <a:cxn ang="0">
                      <a:pos x="200" y="157"/>
                    </a:cxn>
                    <a:cxn ang="0">
                      <a:pos x="265" y="111"/>
                    </a:cxn>
                    <a:cxn ang="0">
                      <a:pos x="335" y="73"/>
                    </a:cxn>
                    <a:cxn ang="0">
                      <a:pos x="407" y="42"/>
                    </a:cxn>
                    <a:cxn ang="0">
                      <a:pos x="488" y="19"/>
                    </a:cxn>
                    <a:cxn ang="0">
                      <a:pos x="570" y="5"/>
                    </a:cxn>
                    <a:cxn ang="0">
                      <a:pos x="654" y="0"/>
                    </a:cxn>
                    <a:cxn ang="0">
                      <a:pos x="654" y="0"/>
                    </a:cxn>
                    <a:cxn ang="0">
                      <a:pos x="745" y="5"/>
                    </a:cxn>
                    <a:cxn ang="0">
                      <a:pos x="831" y="20"/>
                    </a:cxn>
                    <a:cxn ang="0">
                      <a:pos x="914" y="47"/>
                    </a:cxn>
                    <a:cxn ang="0">
                      <a:pos x="991" y="80"/>
                    </a:cxn>
                    <a:cxn ang="0">
                      <a:pos x="1062" y="122"/>
                    </a:cxn>
                    <a:cxn ang="0">
                      <a:pos x="1127" y="173"/>
                    </a:cxn>
                    <a:cxn ang="0">
                      <a:pos x="1185" y="228"/>
                    </a:cxn>
                    <a:cxn ang="0">
                      <a:pos x="1234" y="289"/>
                    </a:cxn>
                    <a:cxn ang="0">
                      <a:pos x="1276" y="357"/>
                    </a:cxn>
                    <a:cxn ang="0">
                      <a:pos x="1276" y="357"/>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100000"/>
                      </a:srgbClr>
                    </a:gs>
                    <a:gs pos="100000">
                      <a:srgbClr val="CCCC00">
                        <a:alpha val="100000"/>
                      </a:srgbClr>
                    </a:gs>
                  </a:gsLst>
                  <a:lin ang="5400000" scaled="1"/>
                  <a:tileRect/>
                </a:gradFill>
                <a:ln w="0">
                  <a:noFill/>
                </a:ln>
              </p:spPr>
              <p:txBody>
                <a:bodyPr/>
                <a:p>
                  <a:endParaRPr lang="zh-CN" altLang="en-US" sz="2400">
                    <a:solidFill>
                      <a:srgbClr val="FFFF00"/>
                    </a:solidFill>
                  </a:endParaRPr>
                </a:p>
              </p:txBody>
            </p:sp>
          </p:grpSp>
          <p:sp>
            <p:nvSpPr>
              <p:cNvPr id="33800" name="Text Box 8"/>
              <p:cNvSpPr txBox="1">
                <a:spLocks noChangeArrowheads="1"/>
              </p:cNvSpPr>
              <p:nvPr/>
            </p:nvSpPr>
            <p:spPr bwMode="gray">
              <a:xfrm>
                <a:off x="3309" y="969"/>
                <a:ext cx="573"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marR="0" algn="ctr" defTabSz="914400" eaLnBrk="0" hangingPunct="0">
                  <a:buClrTx/>
                  <a:buSzTx/>
                  <a:buFontTx/>
                  <a:defRPr/>
                </a:pPr>
                <a:r>
                  <a:rPr kumimoji="0" lang="zh-CN" altLang="en-US" sz="2400" kern="1200" cap="none" spc="0" normalizeH="0" baseline="0" noProof="0" smtClean="0">
                    <a:solidFill>
                      <a:srgbClr val="FFFF00"/>
                    </a:solidFill>
                    <a:effectLst>
                      <a:outerShdw blurRad="38100" dist="38100" dir="2700000" algn="tl">
                        <a:srgbClr val="C0C0C0"/>
                      </a:outerShdw>
                    </a:effectLst>
                    <a:latin typeface="Verdana" panose="020B0604030504040204" pitchFamily="34" charset="0"/>
                    <a:ea typeface="宋体" panose="02010600030101010101" pitchFamily="2" charset="-122"/>
                    <a:cs typeface="+mn-cs"/>
                  </a:rPr>
                  <a:t>强度</a:t>
                </a:r>
                <a:endParaRPr kumimoji="0" lang="zh-CN" altLang="en-US" sz="2400" kern="1200" cap="none" spc="0" normalizeH="0" baseline="0" noProof="0" smtClean="0">
                  <a:solidFill>
                    <a:srgbClr val="FFFF00"/>
                  </a:solidFill>
                  <a:effectLst>
                    <a:outerShdw blurRad="38100" dist="38100" dir="2700000" algn="tl">
                      <a:srgbClr val="C0C0C0"/>
                    </a:outerShdw>
                  </a:effectLst>
                  <a:latin typeface="Verdana" panose="020B0604030504040204" pitchFamily="34" charset="0"/>
                  <a:ea typeface="宋体" panose="02010600030101010101" pitchFamily="2" charset="-122"/>
                  <a:cs typeface="+mn-cs"/>
                </a:endParaRPr>
              </a:p>
            </p:txBody>
          </p:sp>
        </p:grpSp>
        <p:sp>
          <p:nvSpPr>
            <p:cNvPr id="15367" name="Oval 11"/>
            <p:cNvSpPr/>
            <p:nvPr/>
          </p:nvSpPr>
          <p:spPr>
            <a:xfrm>
              <a:off x="8383" y="4205"/>
              <a:ext cx="1170" cy="325"/>
            </a:xfrm>
            <a:prstGeom prst="ellipse">
              <a:avLst/>
            </a:prstGeom>
            <a:gradFill rotWithShape="1">
              <a:gsLst>
                <a:gs pos="0">
                  <a:srgbClr val="B2B2B2"/>
                </a:gs>
                <a:gs pos="100000">
                  <a:srgbClr val="FFFFFF"/>
                </a:gs>
              </a:gsLst>
              <a:path path="shape">
                <a:fillToRect l="50000" t="50000" r="50000" b="50000"/>
              </a:path>
              <a:tileRect/>
            </a:gradFill>
            <a:ln w="9525">
              <a:noFill/>
            </a:ln>
          </p:spPr>
          <p:txBody>
            <a:bodyPr wrap="none" anchor="ctr"/>
            <a:p>
              <a:pPr algn="ctr"/>
              <a:endParaRPr lang="zh-CN" altLang="zh-CN" sz="2400" dirty="0">
                <a:solidFill>
                  <a:srgbClr val="FFFF00"/>
                </a:solidFill>
                <a:latin typeface="Arial" panose="020B0604020202020204" pitchFamily="34" charset="0"/>
              </a:endParaRPr>
            </a:p>
          </p:txBody>
        </p:sp>
        <p:sp>
          <p:nvSpPr>
            <p:cNvPr id="15383" name="Rectangle 17"/>
            <p:cNvSpPr/>
            <p:nvPr/>
          </p:nvSpPr>
          <p:spPr>
            <a:xfrm rot="18394650">
              <a:off x="8151" y="4111"/>
              <a:ext cx="989" cy="232"/>
            </a:xfrm>
            <a:prstGeom prst="rect">
              <a:avLst/>
            </a:prstGeom>
            <a:gradFill rotWithShape="1">
              <a:gsLst>
                <a:gs pos="0">
                  <a:srgbClr val="454545"/>
                </a:gs>
                <a:gs pos="50000">
                  <a:srgbClr val="969696"/>
                </a:gs>
                <a:gs pos="100000">
                  <a:srgbClr val="454545"/>
                </a:gs>
              </a:gsLst>
              <a:lin ang="5400000" scaled="1"/>
              <a:tileRect/>
            </a:gradFill>
            <a:ln w="9525">
              <a:noFill/>
            </a:ln>
          </p:spPr>
          <p:txBody>
            <a:bodyPr wrap="none" anchor="ctr"/>
            <a:p>
              <a:endParaRPr lang="zh-CN" altLang="en-US" sz="2400" dirty="0">
                <a:solidFill>
                  <a:srgbClr val="FFFF00"/>
                </a:solidFill>
                <a:latin typeface="Arial" panose="020B0604020202020204" pitchFamily="34" charset="0"/>
              </a:endParaRPr>
            </a:p>
          </p:txBody>
        </p:sp>
      </p:grpSp>
      <p:grpSp>
        <p:nvGrpSpPr>
          <p:cNvPr id="5" name="组合 4"/>
          <p:cNvGrpSpPr/>
          <p:nvPr/>
        </p:nvGrpSpPr>
        <p:grpSpPr>
          <a:xfrm>
            <a:off x="4495839" y="4346388"/>
            <a:ext cx="1268487" cy="1550035"/>
            <a:chOff x="8073" y="6091"/>
            <a:chExt cx="2946" cy="3463"/>
          </a:xfrm>
        </p:grpSpPr>
        <p:sp>
          <p:nvSpPr>
            <p:cNvPr id="15370" name="Rectangle 14"/>
            <p:cNvSpPr/>
            <p:nvPr/>
          </p:nvSpPr>
          <p:spPr>
            <a:xfrm rot="13770025">
              <a:off x="7676" y="6695"/>
              <a:ext cx="1512" cy="303"/>
            </a:xfrm>
            <a:prstGeom prst="rect">
              <a:avLst/>
            </a:prstGeom>
            <a:gradFill rotWithShape="1">
              <a:gsLst>
                <a:gs pos="0">
                  <a:srgbClr val="454545"/>
                </a:gs>
                <a:gs pos="50000">
                  <a:srgbClr val="969696"/>
                </a:gs>
                <a:gs pos="100000">
                  <a:srgbClr val="454545"/>
                </a:gs>
              </a:gsLst>
              <a:lin ang="5400000" scaled="1"/>
              <a:tileRect/>
            </a:gradFill>
            <a:ln w="9525">
              <a:noFill/>
            </a:ln>
          </p:spPr>
          <p:txBody>
            <a:bodyPr wrap="none" anchor="ctr"/>
            <a:p>
              <a:endParaRPr lang="zh-CN" altLang="en-US" sz="2400" dirty="0">
                <a:solidFill>
                  <a:srgbClr val="FFFF00"/>
                </a:solidFill>
                <a:latin typeface="Arial" panose="020B0604020202020204" pitchFamily="34" charset="0"/>
              </a:endParaRPr>
            </a:p>
          </p:txBody>
        </p:sp>
        <p:grpSp>
          <p:nvGrpSpPr>
            <p:cNvPr id="15374" name="Group 27"/>
            <p:cNvGrpSpPr/>
            <p:nvPr/>
          </p:nvGrpSpPr>
          <p:grpSpPr>
            <a:xfrm rot="0">
              <a:off x="8073" y="6955"/>
              <a:ext cx="2946" cy="2599"/>
              <a:chOff x="3101" y="2445"/>
              <a:chExt cx="1445" cy="1253"/>
            </a:xfrm>
          </p:grpSpPr>
          <p:grpSp>
            <p:nvGrpSpPr>
              <p:cNvPr id="15375" name="Group 28"/>
              <p:cNvGrpSpPr/>
              <p:nvPr/>
            </p:nvGrpSpPr>
            <p:grpSpPr>
              <a:xfrm>
                <a:off x="3278" y="2445"/>
                <a:ext cx="1268" cy="1253"/>
                <a:chOff x="2016" y="1920"/>
                <a:chExt cx="1680" cy="1680"/>
              </a:xfrm>
            </p:grpSpPr>
            <p:sp>
              <p:nvSpPr>
                <p:cNvPr id="15377" name="Oval 29"/>
                <p:cNvSpPr/>
                <p:nvPr/>
              </p:nvSpPr>
              <p:spPr>
                <a:xfrm>
                  <a:off x="2016" y="1920"/>
                  <a:ext cx="1680" cy="1680"/>
                </a:xfrm>
                <a:prstGeom prst="ellipse">
                  <a:avLst/>
                </a:prstGeom>
                <a:gradFill rotWithShape="1">
                  <a:gsLst>
                    <a:gs pos="0">
                      <a:srgbClr val="9942E0"/>
                    </a:gs>
                    <a:gs pos="100000">
                      <a:srgbClr val="53247A"/>
                    </a:gs>
                  </a:gsLst>
                  <a:lin ang="5400000" scaled="1"/>
                  <a:tileRect/>
                </a:gradFill>
                <a:ln w="9525">
                  <a:noFill/>
                </a:ln>
              </p:spPr>
              <p:txBody>
                <a:bodyPr wrap="none" anchor="ctr"/>
                <a:p>
                  <a:endParaRPr lang="zh-CN" altLang="en-US" sz="2400" dirty="0">
                    <a:solidFill>
                      <a:srgbClr val="FFFF00"/>
                    </a:solidFill>
                    <a:latin typeface="Arial" panose="020B0604020202020204" pitchFamily="34" charset="0"/>
                  </a:endParaRPr>
                </a:p>
              </p:txBody>
            </p:sp>
            <p:sp>
              <p:nvSpPr>
                <p:cNvPr id="15378" name="Freeform 30"/>
                <p:cNvSpPr/>
                <p:nvPr/>
              </p:nvSpPr>
              <p:spPr>
                <a:xfrm>
                  <a:off x="2208" y="1948"/>
                  <a:ext cx="1296" cy="634"/>
                </a:xfrm>
                <a:custGeom>
                  <a:avLst/>
                  <a:gdLst/>
                  <a:ahLst/>
                  <a:cxnLst>
                    <a:cxn ang="0">
                      <a:pos x="1276" y="357"/>
                    </a:cxn>
                    <a:cxn ang="0">
                      <a:pos x="1292" y="394"/>
                    </a:cxn>
                    <a:cxn ang="0">
                      <a:pos x="1296" y="428"/>
                    </a:cxn>
                    <a:cxn ang="0">
                      <a:pos x="1290" y="459"/>
                    </a:cxn>
                    <a:cxn ang="0">
                      <a:pos x="1273" y="490"/>
                    </a:cxn>
                    <a:cxn ang="0">
                      <a:pos x="1248" y="516"/>
                    </a:cxn>
                    <a:cxn ang="0">
                      <a:pos x="1216" y="538"/>
                    </a:cxn>
                    <a:cxn ang="0">
                      <a:pos x="1173" y="559"/>
                    </a:cxn>
                    <a:cxn ang="0">
                      <a:pos x="1125" y="578"/>
                    </a:cxn>
                    <a:cxn ang="0">
                      <a:pos x="1071" y="594"/>
                    </a:cxn>
                    <a:cxn ang="0">
                      <a:pos x="1011" y="608"/>
                    </a:cxn>
                    <a:cxn ang="0">
                      <a:pos x="949" y="618"/>
                    </a:cxn>
                    <a:cxn ang="0">
                      <a:pos x="879" y="627"/>
                    </a:cxn>
                    <a:cxn ang="0">
                      <a:pos x="808" y="632"/>
                    </a:cxn>
                    <a:cxn ang="0">
                      <a:pos x="780" y="634"/>
                    </a:cxn>
                    <a:cxn ang="0">
                      <a:pos x="467" y="634"/>
                    </a:cxn>
                    <a:cxn ang="0">
                      <a:pos x="463" y="634"/>
                    </a:cxn>
                    <a:cxn ang="0">
                      <a:pos x="401" y="630"/>
                    </a:cxn>
                    <a:cxn ang="0">
                      <a:pos x="341" y="627"/>
                    </a:cxn>
                    <a:cxn ang="0">
                      <a:pos x="285" y="620"/>
                    </a:cxn>
                    <a:cxn ang="0">
                      <a:pos x="231" y="614"/>
                    </a:cxn>
                    <a:cxn ang="0">
                      <a:pos x="182" y="603"/>
                    </a:cxn>
                    <a:cxn ang="0">
                      <a:pos x="138" y="590"/>
                    </a:cxn>
                    <a:cxn ang="0">
                      <a:pos x="100" y="577"/>
                    </a:cxn>
                    <a:cxn ang="0">
                      <a:pos x="66" y="561"/>
                    </a:cxn>
                    <a:cxn ang="0">
                      <a:pos x="38" y="541"/>
                    </a:cxn>
                    <a:cxn ang="0">
                      <a:pos x="18" y="519"/>
                    </a:cxn>
                    <a:cxn ang="0">
                      <a:pos x="6" y="493"/>
                    </a:cxn>
                    <a:cxn ang="0">
                      <a:pos x="0" y="467"/>
                    </a:cxn>
                    <a:cxn ang="0">
                      <a:pos x="0" y="463"/>
                    </a:cxn>
                    <a:cxn ang="0">
                      <a:pos x="4" y="434"/>
                    </a:cxn>
                    <a:cxn ang="0">
                      <a:pos x="16" y="397"/>
                    </a:cxn>
                    <a:cxn ang="0">
                      <a:pos x="50" y="329"/>
                    </a:cxn>
                    <a:cxn ang="0">
                      <a:pos x="92" y="266"/>
                    </a:cxn>
                    <a:cxn ang="0">
                      <a:pos x="144" y="209"/>
                    </a:cxn>
                    <a:cxn ang="0">
                      <a:pos x="200" y="157"/>
                    </a:cxn>
                    <a:cxn ang="0">
                      <a:pos x="265" y="111"/>
                    </a:cxn>
                    <a:cxn ang="0">
                      <a:pos x="335" y="73"/>
                    </a:cxn>
                    <a:cxn ang="0">
                      <a:pos x="407" y="42"/>
                    </a:cxn>
                    <a:cxn ang="0">
                      <a:pos x="488" y="19"/>
                    </a:cxn>
                    <a:cxn ang="0">
                      <a:pos x="570" y="5"/>
                    </a:cxn>
                    <a:cxn ang="0">
                      <a:pos x="654" y="0"/>
                    </a:cxn>
                    <a:cxn ang="0">
                      <a:pos x="654" y="0"/>
                    </a:cxn>
                    <a:cxn ang="0">
                      <a:pos x="745" y="5"/>
                    </a:cxn>
                    <a:cxn ang="0">
                      <a:pos x="831" y="20"/>
                    </a:cxn>
                    <a:cxn ang="0">
                      <a:pos x="914" y="47"/>
                    </a:cxn>
                    <a:cxn ang="0">
                      <a:pos x="991" y="80"/>
                    </a:cxn>
                    <a:cxn ang="0">
                      <a:pos x="1062" y="122"/>
                    </a:cxn>
                    <a:cxn ang="0">
                      <a:pos x="1127" y="173"/>
                    </a:cxn>
                    <a:cxn ang="0">
                      <a:pos x="1185" y="228"/>
                    </a:cxn>
                    <a:cxn ang="0">
                      <a:pos x="1234" y="289"/>
                    </a:cxn>
                    <a:cxn ang="0">
                      <a:pos x="1276" y="357"/>
                    </a:cxn>
                    <a:cxn ang="0">
                      <a:pos x="1276" y="357"/>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100000"/>
                      </a:srgbClr>
                    </a:gs>
                    <a:gs pos="100000">
                      <a:srgbClr val="9942E0">
                        <a:alpha val="100000"/>
                      </a:srgbClr>
                    </a:gs>
                  </a:gsLst>
                  <a:lin ang="5400000" scaled="1"/>
                  <a:tileRect/>
                </a:gradFill>
                <a:ln w="0">
                  <a:noFill/>
                </a:ln>
              </p:spPr>
              <p:txBody>
                <a:bodyPr/>
                <a:p>
                  <a:endParaRPr lang="zh-CN" altLang="en-US" sz="2400">
                    <a:solidFill>
                      <a:srgbClr val="FFFF00"/>
                    </a:solidFill>
                  </a:endParaRPr>
                </a:p>
              </p:txBody>
            </p:sp>
          </p:grpSp>
          <p:sp>
            <p:nvSpPr>
              <p:cNvPr id="33823" name="Text Box 31"/>
              <p:cNvSpPr txBox="1">
                <a:spLocks noChangeArrowheads="1"/>
              </p:cNvSpPr>
              <p:nvPr/>
            </p:nvSpPr>
            <p:spPr bwMode="gray">
              <a:xfrm>
                <a:off x="3101" y="2938"/>
                <a:ext cx="1301"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marR="0" algn="ctr" defTabSz="914400" eaLnBrk="0" hangingPunct="0">
                  <a:buClrTx/>
                  <a:buSzTx/>
                  <a:buFontTx/>
                  <a:defRPr/>
                </a:pPr>
                <a:r>
                  <a:rPr kumimoji="0" lang="zh-CN" altLang="en-US" sz="2400" b="1" kern="1200" cap="none" spc="0" normalizeH="0" baseline="0" noProof="0" smtClean="0">
                    <a:solidFill>
                      <a:srgbClr val="FFFF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刚度</a:t>
                </a:r>
                <a:endParaRPr kumimoji="0" lang="zh-CN" altLang="en-US" sz="2400" b="1" kern="1200" cap="none" spc="0" normalizeH="0" baseline="0" noProof="0" smtClean="0">
                  <a:solidFill>
                    <a:srgbClr val="FFFF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grpSp>
      <p:grpSp>
        <p:nvGrpSpPr>
          <p:cNvPr id="7" name="组合 6"/>
          <p:cNvGrpSpPr/>
          <p:nvPr/>
        </p:nvGrpSpPr>
        <p:grpSpPr>
          <a:xfrm>
            <a:off x="3299460" y="2945130"/>
            <a:ext cx="1512570" cy="1562735"/>
            <a:chOff x="5371" y="3919"/>
            <a:chExt cx="3512" cy="3491"/>
          </a:xfrm>
        </p:grpSpPr>
        <p:sp>
          <p:nvSpPr>
            <p:cNvPr id="15368" name="Oval 12"/>
            <p:cNvSpPr/>
            <p:nvPr/>
          </p:nvSpPr>
          <p:spPr>
            <a:xfrm>
              <a:off x="6358" y="6860"/>
              <a:ext cx="1980" cy="550"/>
            </a:xfrm>
            <a:prstGeom prst="ellipse">
              <a:avLst/>
            </a:prstGeom>
            <a:gradFill rotWithShape="1">
              <a:gsLst>
                <a:gs pos="0">
                  <a:srgbClr val="B2B2B2"/>
                </a:gs>
                <a:gs pos="100000">
                  <a:srgbClr val="FFFFFF"/>
                </a:gs>
              </a:gsLst>
              <a:path path="shape">
                <a:fillToRect l="50000" t="50000" r="50000" b="50000"/>
              </a:path>
              <a:tileRect/>
            </a:gradFill>
            <a:ln w="9525">
              <a:noFill/>
            </a:ln>
          </p:spPr>
          <p:txBody>
            <a:bodyPr wrap="none" anchor="ctr"/>
            <a:p>
              <a:pPr algn="ctr"/>
              <a:endParaRPr lang="zh-CN" altLang="zh-CN" sz="2400" dirty="0">
                <a:latin typeface="Arial" panose="020B0604020202020204" pitchFamily="34" charset="0"/>
              </a:endParaRPr>
            </a:p>
          </p:txBody>
        </p:sp>
        <p:grpSp>
          <p:nvGrpSpPr>
            <p:cNvPr id="15384" name="Group 18"/>
            <p:cNvGrpSpPr/>
            <p:nvPr/>
          </p:nvGrpSpPr>
          <p:grpSpPr>
            <a:xfrm rot="0">
              <a:off x="5371" y="3919"/>
              <a:ext cx="3512" cy="3491"/>
              <a:chOff x="1877" y="1920"/>
              <a:chExt cx="1819" cy="1807"/>
            </a:xfrm>
          </p:grpSpPr>
          <p:sp>
            <p:nvSpPr>
              <p:cNvPr id="15386" name="Oval 19"/>
              <p:cNvSpPr/>
              <p:nvPr/>
            </p:nvSpPr>
            <p:spPr>
              <a:xfrm>
                <a:off x="1877" y="1920"/>
                <a:ext cx="1819" cy="1807"/>
              </a:xfrm>
              <a:prstGeom prst="ellipse">
                <a:avLst/>
              </a:prstGeom>
              <a:gradFill rotWithShape="1">
                <a:gsLst>
                  <a:gs pos="0">
                    <a:srgbClr val="33CCCC"/>
                  </a:gs>
                  <a:gs pos="100000">
                    <a:srgbClr val="124646"/>
                  </a:gs>
                </a:gsLst>
                <a:lin ang="5400000" scaled="1"/>
                <a:tileRect/>
              </a:gradFill>
              <a:ln w="9525">
                <a:noFill/>
              </a:ln>
            </p:spPr>
            <p:txBody>
              <a:bodyPr wrap="none" anchor="ctr"/>
              <a:p>
                <a:endParaRPr lang="zh-CN" altLang="en-US" sz="2400" dirty="0">
                  <a:latin typeface="Arial" panose="020B0604020202020204" pitchFamily="34" charset="0"/>
                </a:endParaRPr>
              </a:p>
            </p:txBody>
          </p:sp>
          <p:sp>
            <p:nvSpPr>
              <p:cNvPr id="15387" name="Freeform 20"/>
              <p:cNvSpPr/>
              <p:nvPr/>
            </p:nvSpPr>
            <p:spPr>
              <a:xfrm>
                <a:off x="2208" y="1948"/>
                <a:ext cx="1296" cy="634"/>
              </a:xfrm>
              <a:custGeom>
                <a:avLst/>
                <a:gdLst/>
                <a:ahLst/>
                <a:cxnLst>
                  <a:cxn ang="0">
                    <a:pos x="1276" y="357"/>
                  </a:cxn>
                  <a:cxn ang="0">
                    <a:pos x="1292" y="394"/>
                  </a:cxn>
                  <a:cxn ang="0">
                    <a:pos x="1296" y="428"/>
                  </a:cxn>
                  <a:cxn ang="0">
                    <a:pos x="1290" y="459"/>
                  </a:cxn>
                  <a:cxn ang="0">
                    <a:pos x="1273" y="490"/>
                  </a:cxn>
                  <a:cxn ang="0">
                    <a:pos x="1248" y="516"/>
                  </a:cxn>
                  <a:cxn ang="0">
                    <a:pos x="1216" y="538"/>
                  </a:cxn>
                  <a:cxn ang="0">
                    <a:pos x="1173" y="559"/>
                  </a:cxn>
                  <a:cxn ang="0">
                    <a:pos x="1125" y="578"/>
                  </a:cxn>
                  <a:cxn ang="0">
                    <a:pos x="1071" y="594"/>
                  </a:cxn>
                  <a:cxn ang="0">
                    <a:pos x="1011" y="608"/>
                  </a:cxn>
                  <a:cxn ang="0">
                    <a:pos x="949" y="618"/>
                  </a:cxn>
                  <a:cxn ang="0">
                    <a:pos x="879" y="627"/>
                  </a:cxn>
                  <a:cxn ang="0">
                    <a:pos x="808" y="632"/>
                  </a:cxn>
                  <a:cxn ang="0">
                    <a:pos x="780" y="634"/>
                  </a:cxn>
                  <a:cxn ang="0">
                    <a:pos x="467" y="634"/>
                  </a:cxn>
                  <a:cxn ang="0">
                    <a:pos x="463" y="634"/>
                  </a:cxn>
                  <a:cxn ang="0">
                    <a:pos x="401" y="630"/>
                  </a:cxn>
                  <a:cxn ang="0">
                    <a:pos x="341" y="627"/>
                  </a:cxn>
                  <a:cxn ang="0">
                    <a:pos x="285" y="620"/>
                  </a:cxn>
                  <a:cxn ang="0">
                    <a:pos x="231" y="614"/>
                  </a:cxn>
                  <a:cxn ang="0">
                    <a:pos x="182" y="603"/>
                  </a:cxn>
                  <a:cxn ang="0">
                    <a:pos x="138" y="590"/>
                  </a:cxn>
                  <a:cxn ang="0">
                    <a:pos x="100" y="577"/>
                  </a:cxn>
                  <a:cxn ang="0">
                    <a:pos x="66" y="561"/>
                  </a:cxn>
                  <a:cxn ang="0">
                    <a:pos x="38" y="541"/>
                  </a:cxn>
                  <a:cxn ang="0">
                    <a:pos x="18" y="519"/>
                  </a:cxn>
                  <a:cxn ang="0">
                    <a:pos x="6" y="493"/>
                  </a:cxn>
                  <a:cxn ang="0">
                    <a:pos x="0" y="467"/>
                  </a:cxn>
                  <a:cxn ang="0">
                    <a:pos x="0" y="463"/>
                  </a:cxn>
                  <a:cxn ang="0">
                    <a:pos x="4" y="434"/>
                  </a:cxn>
                  <a:cxn ang="0">
                    <a:pos x="16" y="397"/>
                  </a:cxn>
                  <a:cxn ang="0">
                    <a:pos x="50" y="329"/>
                  </a:cxn>
                  <a:cxn ang="0">
                    <a:pos x="92" y="266"/>
                  </a:cxn>
                  <a:cxn ang="0">
                    <a:pos x="144" y="209"/>
                  </a:cxn>
                  <a:cxn ang="0">
                    <a:pos x="200" y="157"/>
                  </a:cxn>
                  <a:cxn ang="0">
                    <a:pos x="265" y="111"/>
                  </a:cxn>
                  <a:cxn ang="0">
                    <a:pos x="335" y="73"/>
                  </a:cxn>
                  <a:cxn ang="0">
                    <a:pos x="407" y="42"/>
                  </a:cxn>
                  <a:cxn ang="0">
                    <a:pos x="488" y="19"/>
                  </a:cxn>
                  <a:cxn ang="0">
                    <a:pos x="570" y="5"/>
                  </a:cxn>
                  <a:cxn ang="0">
                    <a:pos x="654" y="0"/>
                  </a:cxn>
                  <a:cxn ang="0">
                    <a:pos x="654" y="0"/>
                  </a:cxn>
                  <a:cxn ang="0">
                    <a:pos x="745" y="5"/>
                  </a:cxn>
                  <a:cxn ang="0">
                    <a:pos x="831" y="20"/>
                  </a:cxn>
                  <a:cxn ang="0">
                    <a:pos x="914" y="47"/>
                  </a:cxn>
                  <a:cxn ang="0">
                    <a:pos x="991" y="80"/>
                  </a:cxn>
                  <a:cxn ang="0">
                    <a:pos x="1062" y="122"/>
                  </a:cxn>
                  <a:cxn ang="0">
                    <a:pos x="1127" y="173"/>
                  </a:cxn>
                  <a:cxn ang="0">
                    <a:pos x="1185" y="228"/>
                  </a:cxn>
                  <a:cxn ang="0">
                    <a:pos x="1234" y="289"/>
                  </a:cxn>
                  <a:cxn ang="0">
                    <a:pos x="1276" y="357"/>
                  </a:cxn>
                  <a:cxn ang="0">
                    <a:pos x="1276" y="357"/>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100000"/>
                    </a:srgbClr>
                  </a:gs>
                  <a:gs pos="100000">
                    <a:srgbClr val="33CCCC">
                      <a:alpha val="100000"/>
                    </a:srgbClr>
                  </a:gs>
                </a:gsLst>
                <a:lin ang="5400000" scaled="1"/>
                <a:tileRect/>
              </a:gradFill>
              <a:ln w="0">
                <a:noFill/>
              </a:ln>
            </p:spPr>
            <p:txBody>
              <a:bodyPr/>
              <a:p>
                <a:endParaRPr lang="zh-CN" altLang="en-US" sz="2400"/>
              </a:p>
            </p:txBody>
          </p:sp>
        </p:grpSp>
        <p:sp>
          <p:nvSpPr>
            <p:cNvPr id="33813" name="Text Box 21"/>
            <p:cNvSpPr txBox="1">
              <a:spLocks noChangeArrowheads="1"/>
            </p:cNvSpPr>
            <p:nvPr/>
          </p:nvSpPr>
          <p:spPr bwMode="gray">
            <a:xfrm>
              <a:off x="5700" y="4456"/>
              <a:ext cx="2683" cy="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marR="0" algn="ctr" defTabSz="914400" eaLnBrk="0" hangingPunct="0">
                <a:buClrTx/>
                <a:buSzTx/>
                <a:buFontTx/>
                <a:defRPr/>
              </a:pPr>
              <a:r>
                <a:rPr kumimoji="0" lang="zh-CN" altLang="en-US" sz="2400" b="1" kern="1200" cap="none" spc="0" normalizeH="0" baseline="0" noProof="0" smtClean="0">
                  <a:solidFill>
                    <a:srgbClr val="020202"/>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材料力学的基本任务</a:t>
              </a:r>
              <a:endParaRPr kumimoji="0" lang="zh-CN" altLang="en-US" sz="2400" b="1" kern="1200" cap="none" spc="0" normalizeH="0" baseline="0" noProof="0" smtClean="0">
                <a:solidFill>
                  <a:srgbClr val="020202"/>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grpSp>
      <p:grpSp>
        <p:nvGrpSpPr>
          <p:cNvPr id="18" name="组合 17"/>
          <p:cNvGrpSpPr/>
          <p:nvPr/>
        </p:nvGrpSpPr>
        <p:grpSpPr>
          <a:xfrm>
            <a:off x="5992495" y="3858895"/>
            <a:ext cx="1254125" cy="1256030"/>
            <a:chOff x="10523" y="4670"/>
            <a:chExt cx="2912" cy="2806"/>
          </a:xfrm>
        </p:grpSpPr>
        <p:sp>
          <p:nvSpPr>
            <p:cNvPr id="12" name="右箭头 11"/>
            <p:cNvSpPr/>
            <p:nvPr/>
          </p:nvSpPr>
          <p:spPr>
            <a:xfrm rot="17880000">
              <a:off x="10523" y="6796"/>
              <a:ext cx="680" cy="680"/>
            </a:xfrm>
            <a:prstGeom prst="rightArrow">
              <a:avLst/>
            </a:prstGeom>
            <a:gradFill>
              <a:gsLst>
                <a:gs pos="7000">
                  <a:schemeClr val="accent1">
                    <a:lumMod val="5000"/>
                    <a:lumOff val="95000"/>
                  </a:schemeClr>
                </a:gs>
                <a:gs pos="74000">
                  <a:srgbClr val="C695EE"/>
                </a:gs>
                <a:gs pos="84000">
                  <a:srgbClr val="8B3CCB"/>
                </a:gs>
                <a:gs pos="100000">
                  <a:srgbClr val="6A2E9C"/>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3" name="矩形 12"/>
            <p:cNvSpPr/>
            <p:nvPr/>
          </p:nvSpPr>
          <p:spPr>
            <a:xfrm>
              <a:off x="11055" y="4670"/>
              <a:ext cx="2381" cy="2042"/>
            </a:xfrm>
            <a:prstGeom prst="rect">
              <a:avLst/>
            </a:prstGeom>
            <a:gradFill>
              <a:gsLst>
                <a:gs pos="7000">
                  <a:schemeClr val="accent1">
                    <a:lumMod val="5000"/>
                    <a:lumOff val="95000"/>
                  </a:schemeClr>
                </a:gs>
                <a:gs pos="74000">
                  <a:srgbClr val="C695EE"/>
                </a:gs>
                <a:gs pos="84000">
                  <a:srgbClr val="8B3CCB"/>
                </a:gs>
                <a:gs pos="100000">
                  <a:srgbClr val="6A2E9C"/>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020202"/>
                  </a:solidFill>
                </a:rPr>
                <a:t>抵抗</a:t>
              </a:r>
              <a:endParaRPr lang="zh-CN" altLang="en-US" sz="2400">
                <a:solidFill>
                  <a:srgbClr val="020202"/>
                </a:solidFill>
              </a:endParaRPr>
            </a:p>
            <a:p>
              <a:pPr algn="ctr"/>
              <a:r>
                <a:rPr lang="zh-CN" altLang="en-US" sz="2400">
                  <a:solidFill>
                    <a:srgbClr val="020202"/>
                  </a:solidFill>
                </a:rPr>
                <a:t>变形</a:t>
              </a:r>
              <a:endParaRPr lang="zh-CN" altLang="en-US" sz="2400">
                <a:solidFill>
                  <a:srgbClr val="020202"/>
                </a:solidFill>
              </a:endParaRPr>
            </a:p>
          </p:txBody>
        </p:sp>
      </p:grpSp>
      <p:grpSp>
        <p:nvGrpSpPr>
          <p:cNvPr id="17" name="组合 16"/>
          <p:cNvGrpSpPr/>
          <p:nvPr/>
        </p:nvGrpSpPr>
        <p:grpSpPr>
          <a:xfrm>
            <a:off x="1104265" y="2690495"/>
            <a:ext cx="1024890" cy="1314450"/>
            <a:chOff x="1406" y="2969"/>
            <a:chExt cx="2380" cy="2937"/>
          </a:xfrm>
        </p:grpSpPr>
        <p:sp>
          <p:nvSpPr>
            <p:cNvPr id="15" name="右箭头 14"/>
            <p:cNvSpPr/>
            <p:nvPr/>
          </p:nvSpPr>
          <p:spPr>
            <a:xfrm rot="16440000">
              <a:off x="2257" y="5226"/>
              <a:ext cx="680" cy="680"/>
            </a:xfrm>
            <a:prstGeom prst="rightArrow">
              <a:avLst/>
            </a:prstGeom>
            <a:gradFill>
              <a:gsLst>
                <a:gs pos="7000">
                  <a:schemeClr val="accent1">
                    <a:lumMod val="5000"/>
                    <a:lumOff val="95000"/>
                  </a:schemeClr>
                </a:gs>
                <a:gs pos="74000">
                  <a:srgbClr val="FFDF9F"/>
                </a:gs>
                <a:gs pos="84000">
                  <a:srgbClr val="EEBF5F"/>
                </a:gs>
                <a:gs pos="100000">
                  <a:srgbClr val="E0B35A"/>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6" name="矩形 15"/>
            <p:cNvSpPr/>
            <p:nvPr/>
          </p:nvSpPr>
          <p:spPr>
            <a:xfrm>
              <a:off x="1406" y="2969"/>
              <a:ext cx="2381" cy="2042"/>
            </a:xfrm>
            <a:prstGeom prst="rect">
              <a:avLst/>
            </a:prstGeom>
            <a:gradFill>
              <a:gsLst>
                <a:gs pos="7000">
                  <a:schemeClr val="accent1">
                    <a:lumMod val="5000"/>
                    <a:lumOff val="95000"/>
                  </a:schemeClr>
                </a:gs>
                <a:gs pos="74000">
                  <a:srgbClr val="FFDF9F"/>
                </a:gs>
                <a:gs pos="84000">
                  <a:srgbClr val="EEBF5F"/>
                </a:gs>
                <a:gs pos="100000">
                  <a:srgbClr val="E0B35A"/>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020202"/>
                  </a:solidFill>
                </a:rPr>
                <a:t>保持</a:t>
              </a:r>
              <a:endParaRPr lang="zh-CN" altLang="en-US" sz="2400">
                <a:solidFill>
                  <a:srgbClr val="020202"/>
                </a:solidFill>
              </a:endParaRPr>
            </a:p>
            <a:p>
              <a:pPr algn="ctr"/>
              <a:r>
                <a:rPr lang="zh-CN" altLang="en-US" sz="2400">
                  <a:solidFill>
                    <a:srgbClr val="020202"/>
                  </a:solidFill>
                </a:rPr>
                <a:t>平衡</a:t>
              </a:r>
              <a:endParaRPr lang="zh-CN" altLang="en-US" sz="2400">
                <a:solidFill>
                  <a:srgbClr val="020202"/>
                </a:solidFill>
              </a:endParaRPr>
            </a:p>
          </p:txBody>
        </p:sp>
      </p:grpSp>
      <p:sp>
        <p:nvSpPr>
          <p:cNvPr id="19" name="灯片编号占位符 18"/>
          <p:cNvSpPr>
            <a:spLocks noGrp="1"/>
          </p:cNvSpPr>
          <p:nvPr>
            <p:ph type="sldNum" sz="quarter" idx="12"/>
          </p:nvPr>
        </p:nvSpPr>
        <p:spPr>
          <a:xfrm>
            <a:off x="6553200" y="6383020"/>
            <a:ext cx="1292225" cy="322580"/>
          </a:xfrm>
        </p:spPr>
        <p:txBody>
          <a:bodyPr/>
          <a:p>
            <a:pPr lvl="0" eaLnBrk="1" hangingPunct="1">
              <a:spcBef>
                <a:spcPct val="50000"/>
              </a:spcBef>
            </a:pPr>
            <a:fld id="{9A0DB2DC-4C9A-4742-B13C-FB6460FD3503}" type="slidenum">
              <a:rPr lang="zh-CN" altLang="en-US" sz="2400" dirty="0">
                <a:latin typeface="Times New Roman" panose="02020603050405020304" charset="0"/>
              </a:rPr>
            </a:fld>
            <a:endParaRPr lang="zh-CN" altLang="en-US" sz="2400" dirty="0">
              <a:latin typeface="Times New Roman" panose="0202060305040502030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BFA"/>
        </a:solidFill>
        <a:effectLst/>
      </p:bgPr>
    </p:bg>
    <p:spTree>
      <p:nvGrpSpPr>
        <p:cNvPr id="1" name=""/>
        <p:cNvGrpSpPr/>
        <p:nvPr/>
      </p:nvGrpSpPr>
      <p:grpSpPr/>
      <p:grpSp>
        <p:nvGrpSpPr>
          <p:cNvPr id="18441" name="Group 50"/>
          <p:cNvGrpSpPr/>
          <p:nvPr/>
        </p:nvGrpSpPr>
        <p:grpSpPr>
          <a:xfrm>
            <a:off x="530225" y="652780"/>
            <a:ext cx="8085455" cy="6740525"/>
            <a:chOff x="3198" y="2024"/>
            <a:chExt cx="2615" cy="2615"/>
          </a:xfrm>
        </p:grpSpPr>
        <p:pic>
          <p:nvPicPr>
            <p:cNvPr id="18445" name="图片 16" descr="plasma_tv_resource_veeqi.com.png"/>
            <p:cNvPicPr>
              <a:picLocks noChangeAspect="1"/>
            </p:cNvPicPr>
            <p:nvPr/>
          </p:nvPicPr>
          <p:blipFill>
            <a:blip r:embed="rId1"/>
            <a:stretch>
              <a:fillRect/>
            </a:stretch>
          </p:blipFill>
          <p:spPr>
            <a:xfrm>
              <a:off x="3198" y="2024"/>
              <a:ext cx="2615" cy="2615"/>
            </a:xfrm>
            <a:prstGeom prst="rect">
              <a:avLst/>
            </a:prstGeom>
            <a:noFill/>
            <a:ln w="9525">
              <a:noFill/>
            </a:ln>
          </p:spPr>
        </p:pic>
        <p:pic>
          <p:nvPicPr>
            <p:cNvPr id="18446" name="图片 17" descr="未标题-1.png"/>
            <p:cNvPicPr>
              <a:picLocks noChangeAspect="1"/>
            </p:cNvPicPr>
            <p:nvPr/>
          </p:nvPicPr>
          <p:blipFill>
            <a:blip r:embed="rId2"/>
            <a:stretch>
              <a:fillRect/>
            </a:stretch>
          </p:blipFill>
          <p:spPr>
            <a:xfrm>
              <a:off x="4118" y="3432"/>
              <a:ext cx="775" cy="747"/>
            </a:xfrm>
            <a:prstGeom prst="rect">
              <a:avLst/>
            </a:prstGeom>
            <a:noFill/>
            <a:ln w="9525">
              <a:noFill/>
            </a:ln>
          </p:spPr>
        </p:pic>
        <p:pic>
          <p:nvPicPr>
            <p:cNvPr id="18447" name="foxtv-001.wmv">
              <a:hlinkClick r:id="" action="ppaction://media"/>
            </p:cNvPr>
            <p:cNvPicPr>
              <a:picLocks noRot="1" noChangeAspect="1"/>
            </p:cNvPicPr>
            <p:nvPr>
              <a:videoFile r:link="rId3"/>
              <p:extLst>
                <p:ext uri="{DAA4B4D4-6D71-4841-9C94-3DE7FCFB9230}">
                  <p14:media xmlns:p14="http://schemas.microsoft.com/office/powerpoint/2010/main" r:link="rId4"/>
                </p:ext>
              </p:extLst>
            </p:nvPr>
          </p:nvPicPr>
          <p:blipFill>
            <a:blip r:embed="rId5"/>
            <a:stretch>
              <a:fillRect/>
            </a:stretch>
          </p:blipFill>
          <p:spPr>
            <a:xfrm>
              <a:off x="3428" y="2513"/>
              <a:ext cx="2155" cy="1149"/>
            </a:xfrm>
            <a:prstGeom prst="rect">
              <a:avLst/>
            </a:prstGeom>
            <a:noFill/>
            <a:ln w="9525">
              <a:noFill/>
            </a:ln>
          </p:spPr>
        </p:pic>
      </p:grpSp>
      <p:pic>
        <p:nvPicPr>
          <p:cNvPr id="8" name="Don’t turn off the light 不要关灯.mp3">
            <a:hlinkClick r:id="" action="ppaction://media"/>
          </p:cNvPr>
          <p:cNvPicPr>
            <a:picLocks noRot="1" noChangeAspect="1"/>
          </p:cNvPicPr>
          <p:nvPr>
            <a:audioFile r:link="rId6"/>
            <p:extLst>
              <p:ext uri="{DAA4B4D4-6D71-4841-9C94-3DE7FCFB9230}">
                <p14:media xmlns:p14="http://schemas.microsoft.com/office/powerpoint/2010/main" r:link="rId7"/>
              </p:ext>
            </p:extLst>
          </p:nvPr>
        </p:nvPicPr>
        <p:blipFill>
          <a:blip r:embed="rId8"/>
          <a:stretch>
            <a:fillRect/>
          </a:stretch>
        </p:blipFill>
        <p:spPr>
          <a:xfrm>
            <a:off x="1014095" y="1815465"/>
            <a:ext cx="1039495" cy="1039495"/>
          </a:xfrm>
          <a:prstGeom prst="rect">
            <a:avLst/>
          </a:prstGeom>
          <a:noFill/>
          <a:ln w="9525">
            <a:noFill/>
          </a:ln>
        </p:spPr>
      </p:pic>
      <p:sp>
        <p:nvSpPr>
          <p:cNvPr id="6" name="文本框 5"/>
          <p:cNvSpPr txBox="1"/>
          <p:nvPr/>
        </p:nvSpPr>
        <p:spPr>
          <a:xfrm>
            <a:off x="1935480" y="2143760"/>
            <a:ext cx="6116320" cy="2072640"/>
          </a:xfrm>
          <a:prstGeom prst="rect">
            <a:avLst/>
          </a:prstGeom>
          <a:noFill/>
        </p:spPr>
        <p:txBody>
          <a:bodyPr wrap="square" rtlCol="0">
            <a:spAutoFit/>
          </a:bodyPr>
          <a:p>
            <a:pPr algn="l"/>
            <a:r>
              <a:rPr lang="en-US" altLang="zh-CN" sz="2800">
                <a:solidFill>
                  <a:srgbClr val="F9FBFA"/>
                </a:solidFill>
                <a:latin typeface="黑体" panose="02010609060101010101" pitchFamily="2" charset="-122"/>
                <a:ea typeface="黑体" panose="02010609060101010101" pitchFamily="2" charset="-122"/>
              </a:rPr>
              <a:t>1.</a:t>
            </a:r>
            <a:r>
              <a:rPr lang="zh-CN" altLang="en-US" sz="2800">
                <a:solidFill>
                  <a:srgbClr val="F9FBFA"/>
                </a:solidFill>
                <a:latin typeface="黑体" panose="02010609060101010101" pitchFamily="2" charset="-122"/>
                <a:ea typeface="黑体" panose="02010609060101010101" pitchFamily="2" charset="-122"/>
              </a:rPr>
              <a:t>搜集工程事故案例，分析其原因</a:t>
            </a:r>
            <a:endParaRPr lang="zh-CN" altLang="en-US" sz="2800">
              <a:solidFill>
                <a:srgbClr val="F9FBFA"/>
              </a:solidFill>
              <a:latin typeface="黑体" panose="02010609060101010101" pitchFamily="2" charset="-122"/>
              <a:ea typeface="黑体" panose="02010609060101010101" pitchFamily="2" charset="-122"/>
            </a:endParaRPr>
          </a:p>
          <a:p>
            <a:pPr algn="l"/>
            <a:r>
              <a:rPr lang="zh-CN" altLang="en-US" sz="2800">
                <a:solidFill>
                  <a:srgbClr val="F9FBFA"/>
                </a:solidFill>
                <a:latin typeface="黑体" panose="02010609060101010101" pitchFamily="2" charset="-122"/>
                <a:ea typeface="黑体" panose="02010609060101010101" pitchFamily="2" charset="-122"/>
              </a:rPr>
              <a:t>  并谈谈你所学习到的经验教训。</a:t>
            </a:r>
            <a:endParaRPr lang="zh-CN" altLang="en-US" sz="2800">
              <a:solidFill>
                <a:srgbClr val="F9FBFA"/>
              </a:solidFill>
              <a:latin typeface="黑体" panose="02010609060101010101" pitchFamily="2" charset="-122"/>
              <a:ea typeface="黑体" panose="02010609060101010101" pitchFamily="2" charset="-122"/>
            </a:endParaRPr>
          </a:p>
          <a:p>
            <a:pPr algn="l"/>
            <a:r>
              <a:rPr lang="en-US" altLang="zh-CN" sz="2800">
                <a:solidFill>
                  <a:srgbClr val="F9FBFA"/>
                </a:solidFill>
                <a:latin typeface="黑体" panose="02010609060101010101" pitchFamily="2" charset="-122"/>
                <a:ea typeface="黑体" panose="02010609060101010101" pitchFamily="2" charset="-122"/>
              </a:rPr>
              <a:t>2.</a:t>
            </a:r>
            <a:r>
              <a:rPr lang="zh-CN" altLang="en-US" sz="2800">
                <a:solidFill>
                  <a:srgbClr val="F9FBFA"/>
                </a:solidFill>
                <a:latin typeface="黑体" panose="02010609060101010101" pitchFamily="2" charset="-122"/>
                <a:ea typeface="黑体" panose="02010609060101010101" pitchFamily="2" charset="-122"/>
              </a:rPr>
              <a:t>预习杆件的基本变形并列举各类</a:t>
            </a:r>
            <a:endParaRPr lang="zh-CN" altLang="en-US" sz="2800">
              <a:solidFill>
                <a:srgbClr val="F9FBFA"/>
              </a:solidFill>
              <a:latin typeface="黑体" panose="02010609060101010101" pitchFamily="2" charset="-122"/>
              <a:ea typeface="黑体" panose="02010609060101010101" pitchFamily="2" charset="-122"/>
            </a:endParaRPr>
          </a:p>
          <a:p>
            <a:pPr algn="l"/>
            <a:r>
              <a:rPr lang="zh-CN" altLang="en-US" sz="2800">
                <a:solidFill>
                  <a:srgbClr val="F9FBFA"/>
                </a:solidFill>
                <a:latin typeface="黑体" panose="02010609060101010101" pitchFamily="2" charset="-122"/>
                <a:ea typeface="黑体" panose="02010609060101010101" pitchFamily="2" charset="-122"/>
              </a:rPr>
              <a:t>  变形的典型案例。</a:t>
            </a:r>
            <a:endParaRPr lang="zh-CN" altLang="en-US" sz="2800">
              <a:solidFill>
                <a:srgbClr val="F9FBFA"/>
              </a:solidFill>
              <a:latin typeface="黑体" panose="02010609060101010101" pitchFamily="2" charset="-122"/>
              <a:ea typeface="黑体" panose="02010609060101010101" pitchFamily="2" charset="-122"/>
            </a:endParaRPr>
          </a:p>
        </p:txBody>
      </p:sp>
      <p:sp>
        <p:nvSpPr>
          <p:cNvPr id="7" name="灯片编号占位符 6"/>
          <p:cNvSpPr>
            <a:spLocks noGrp="1"/>
          </p:cNvSpPr>
          <p:nvPr>
            <p:ph type="sldNum" sz="quarter" idx="4294967295"/>
          </p:nvPr>
        </p:nvSpPr>
        <p:spPr>
          <a:xfrm>
            <a:off x="7239000" y="6248400"/>
            <a:ext cx="1905000" cy="457200"/>
          </a:xfrm>
        </p:spPr>
        <p:txBody>
          <a:bodyPr/>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1">
                <p:cTn id="18"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标题 1"/>
          <p:cNvSpPr>
            <a:spLocks noGrp="1"/>
          </p:cNvSpPr>
          <p:nvPr>
            <p:ph type="title"/>
          </p:nvPr>
        </p:nvSpPr>
        <p:spPr>
          <a:xfrm>
            <a:off x="532130" y="736600"/>
            <a:ext cx="8107680" cy="1143000"/>
          </a:xfrm>
        </p:spPr>
        <p:txBody>
          <a:bodyPr/>
          <a:p>
            <a:r>
              <a:rPr lang="zh-CN" altLang="en-US" sz="2000" b="1">
                <a:solidFill>
                  <a:schemeClr val="tx1">
                    <a:lumMod val="50000"/>
                  </a:schemeClr>
                </a:solidFill>
                <a:effectLst/>
                <a:latin typeface="黑体" panose="02010609060101010101" pitchFamily="2" charset="-122"/>
                <a:ea typeface="黑体" panose="02010609060101010101" pitchFamily="2" charset="-122"/>
                <a:cs typeface="黑体" panose="02010609060101010101" pitchFamily="2" charset="-122"/>
              </a:rPr>
              <a:t>凤凰县沱江大桥垮塌事故发生于2007年8月13日下午，北京时间16时45分许，位于中国湖南省凤凰县的在建的沱江大桥突然坍塌。此次事故中，64人遇难。</a:t>
            </a:r>
            <a:endParaRPr lang="zh-CN" altLang="en-US" sz="2000" b="1">
              <a:solidFill>
                <a:schemeClr val="tx1">
                  <a:lumMod val="50000"/>
                </a:schemeClr>
              </a:solidFill>
              <a:effectLst/>
              <a:latin typeface="黑体" panose="02010609060101010101" pitchFamily="2" charset="-122"/>
              <a:ea typeface="黑体" panose="02010609060101010101" pitchFamily="2" charset="-122"/>
              <a:cs typeface="黑体" panose="02010609060101010101" pitchFamily="2" charset="-122"/>
            </a:endParaRPr>
          </a:p>
        </p:txBody>
      </p:sp>
      <p:sp>
        <p:nvSpPr>
          <p:cNvPr id="4" name="灯片编号占位符 3"/>
          <p:cNvSpPr>
            <a:spLocks noGrp="1"/>
          </p:cNvSpPr>
          <p:nvPr>
            <p:ph type="sldNum" sz="quarter" idx="12"/>
          </p:nvPr>
        </p:nvSpPr>
        <p:spPr>
          <a:xfrm>
            <a:off x="6553200" y="6248400"/>
            <a:ext cx="1905000" cy="457200"/>
          </a:xfrm>
        </p:spPr>
        <p:txBody>
          <a:bodyPr/>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pic>
        <p:nvPicPr>
          <p:cNvPr id="5" name="图片 4"/>
          <p:cNvPicPr>
            <a:picLocks noChangeAspect="1"/>
          </p:cNvPicPr>
          <p:nvPr/>
        </p:nvPicPr>
        <p:blipFill>
          <a:blip r:embed="rId1"/>
          <a:stretch>
            <a:fillRect/>
          </a:stretch>
        </p:blipFill>
        <p:spPr>
          <a:xfrm>
            <a:off x="1123315" y="1997710"/>
            <a:ext cx="6138545" cy="4088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pic>
        <p:nvPicPr>
          <p:cNvPr id="6" name="图片 5"/>
          <p:cNvPicPr>
            <a:picLocks noChangeAspect="1"/>
          </p:cNvPicPr>
          <p:nvPr/>
        </p:nvPicPr>
        <p:blipFill>
          <a:blip r:embed="rId1"/>
          <a:stretch>
            <a:fillRect/>
          </a:stretch>
        </p:blipFill>
        <p:spPr>
          <a:xfrm>
            <a:off x="4520565" y="3606800"/>
            <a:ext cx="4328160" cy="3251200"/>
          </a:xfrm>
          <a:prstGeom prst="rect">
            <a:avLst/>
          </a:prstGeom>
        </p:spPr>
      </p:pic>
      <p:sp>
        <p:nvSpPr>
          <p:cNvPr id="2" name="标题 1"/>
          <p:cNvSpPr>
            <a:spLocks noGrp="1"/>
          </p:cNvSpPr>
          <p:nvPr>
            <p:ph type="title"/>
          </p:nvPr>
        </p:nvSpPr>
        <p:spPr>
          <a:xfrm>
            <a:off x="4520565" y="930910"/>
            <a:ext cx="4375150" cy="2376170"/>
          </a:xfrm>
        </p:spPr>
        <p:txBody>
          <a:bodyPr anchor="ctr" anchorCtr="0"/>
          <a:p>
            <a:pPr>
              <a:lnSpc>
                <a:spcPct val="110000"/>
              </a:lnSpc>
            </a:pPr>
            <a:r>
              <a:rPr lang="zh-CN" altLang="en-US" sz="2000" b="1">
                <a:solidFill>
                  <a:schemeClr val="tx1">
                    <a:lumMod val="50000"/>
                  </a:schemeClr>
                </a:solidFill>
                <a:sym typeface="+mn-ea"/>
              </a:rPr>
              <a:t>该桥施工、建设单位严重违反桥梁建设的法规标准、现场管理混乱、盲目赶工期，监理单位、质量监督部门严重失职，勘察设计单位服务和设计交底不到位，有关部门监管不力，致使大桥主拱圈砌筑材料未满足规范和设计要求。</a:t>
            </a:r>
            <a:endParaRPr lang="zh-CN" altLang="en-US" sz="2000" b="1">
              <a:solidFill>
                <a:schemeClr val="tx1">
                  <a:lumMod val="50000"/>
                </a:schemeClr>
              </a:solidFill>
              <a:sym typeface="+mn-ea"/>
            </a:endParaRPr>
          </a:p>
        </p:txBody>
      </p:sp>
      <p:sp>
        <p:nvSpPr>
          <p:cNvPr id="4" name="灯片编号占位符 3"/>
          <p:cNvSpPr>
            <a:spLocks noGrp="1"/>
          </p:cNvSpPr>
          <p:nvPr>
            <p:ph type="sldNum" sz="quarter" idx="12"/>
          </p:nvPr>
        </p:nvSpPr>
        <p:spPr>
          <a:xfrm>
            <a:off x="6553200" y="6248400"/>
            <a:ext cx="1905000" cy="457200"/>
          </a:xfrm>
        </p:spPr>
        <p:txBody>
          <a:bodyPr/>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pic>
        <p:nvPicPr>
          <p:cNvPr id="5" name="图片 4"/>
          <p:cNvPicPr>
            <a:picLocks noChangeAspect="1"/>
          </p:cNvPicPr>
          <p:nvPr/>
        </p:nvPicPr>
        <p:blipFill>
          <a:blip r:embed="rId2"/>
          <a:stretch>
            <a:fillRect/>
          </a:stretch>
        </p:blipFill>
        <p:spPr>
          <a:xfrm>
            <a:off x="175895" y="930910"/>
            <a:ext cx="4231640" cy="2972435"/>
          </a:xfrm>
          <a:prstGeom prst="rect">
            <a:avLst/>
          </a:prstGeom>
        </p:spPr>
      </p:pic>
      <p:sp>
        <p:nvSpPr>
          <p:cNvPr id="3" name="标题 1"/>
          <p:cNvSpPr>
            <a:spLocks noGrp="1"/>
          </p:cNvSpPr>
          <p:nvPr/>
        </p:nvSpPr>
        <p:spPr>
          <a:xfrm>
            <a:off x="175895" y="3989070"/>
            <a:ext cx="4231640" cy="2187575"/>
          </a:xfrm>
          <a:prstGeom prst="rect">
            <a:avLst/>
          </a:prstGeom>
          <a:noFill/>
          <a:ln w="9525">
            <a:noFill/>
          </a:ln>
        </p:spPr>
        <p:txBody>
          <a:bodyPr anchor="b"/>
          <a:lstStyle>
            <a:lvl1pPr marL="0" lvl="0" indent="0" algn="l"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nSpc>
                <a:spcPct val="110000"/>
              </a:lnSpc>
            </a:pPr>
            <a:r>
              <a:rPr lang="zh-CN" altLang="en-US" sz="2000" b="1">
                <a:solidFill>
                  <a:schemeClr val="tx1">
                    <a:lumMod val="50000"/>
                  </a:schemeClr>
                </a:solidFill>
                <a:sym typeface="+mn-ea"/>
              </a:rPr>
              <a:t>拱桥上部构造施工工序不合理，主拱圈砌筑质量差，降低了拱圈砌体的整体性和强度</a:t>
            </a:r>
            <a:r>
              <a:rPr lang="zh-CN" altLang="en-US" sz="2000" b="1">
                <a:solidFill>
                  <a:schemeClr val="tx1">
                    <a:lumMod val="50000"/>
                  </a:schemeClr>
                </a:solidFill>
              </a:rPr>
              <a:t>，随着拱上施工荷载的不断增加，砌体强度达到破坏极限而坍塌，受连拱效应影响，整个大桥迅速坍塌。</a:t>
            </a:r>
            <a:endParaRPr lang="zh-CN" altLang="en-US" sz="2000" b="1">
              <a:solidFill>
                <a:schemeClr val="tx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42690" name="文本框 242689"/>
          <p:cNvSpPr txBox="1"/>
          <p:nvPr/>
        </p:nvSpPr>
        <p:spPr>
          <a:xfrm>
            <a:off x="1171575" y="962025"/>
            <a:ext cx="6629400" cy="1250950"/>
          </a:xfrm>
          <a:prstGeom prst="rect">
            <a:avLst/>
          </a:prstGeom>
          <a:noFill/>
          <a:ln w="9525">
            <a:noFill/>
          </a:ln>
        </p:spPr>
        <p:txBody>
          <a:bodyPr wrap="none" anchor="t">
            <a:spAutoFit/>
          </a:bodyPr>
          <a:p>
            <a:pPr eaLnBrk="1" hangingPunct="1">
              <a:spcBef>
                <a:spcPct val="0"/>
              </a:spcBef>
            </a:pPr>
            <a:r>
              <a:rPr lang="zh-CN" altLang="en-US" sz="4000" u="sng" dirty="0">
                <a:solidFill>
                  <a:srgbClr val="FF0000"/>
                </a:solidFill>
                <a:latin typeface="Times New Roman" panose="02020603050405020304" charset="0"/>
                <a:ea typeface="隶书" panose="02010509060101010101" pitchFamily="49" charset="-122"/>
              </a:rPr>
              <a:t>强度</a:t>
            </a:r>
            <a:endParaRPr lang="zh-CN" altLang="en-US" sz="3600" dirty="0">
              <a:latin typeface="Times New Roman" panose="02020603050405020304" charset="0"/>
              <a:ea typeface="隶书" panose="02010509060101010101" pitchFamily="49" charset="-122"/>
            </a:endParaRPr>
          </a:p>
          <a:p>
            <a:pPr eaLnBrk="1" hangingPunct="1">
              <a:spcBef>
                <a:spcPct val="0"/>
              </a:spcBef>
            </a:pPr>
            <a:r>
              <a:rPr lang="zh-CN" altLang="en-US" sz="3600" dirty="0">
                <a:latin typeface="Times New Roman" panose="02020603050405020304" charset="0"/>
                <a:ea typeface="隶书" panose="02010509060101010101" pitchFamily="49" charset="-122"/>
              </a:rPr>
              <a:t>是指材料或构件</a:t>
            </a:r>
            <a:r>
              <a:rPr lang="zh-CN" altLang="en-US" sz="3600" u="sng" dirty="0">
                <a:latin typeface="Times New Roman" panose="02020603050405020304" charset="0"/>
                <a:ea typeface="隶书" panose="02010509060101010101" pitchFamily="49" charset="-122"/>
              </a:rPr>
              <a:t>抵抗破坏</a:t>
            </a:r>
            <a:r>
              <a:rPr lang="zh-CN" altLang="en-US" sz="3600" dirty="0">
                <a:latin typeface="Times New Roman" panose="02020603050405020304" charset="0"/>
                <a:ea typeface="隶书" panose="02010509060101010101" pitchFamily="49" charset="-122"/>
              </a:rPr>
              <a:t>的能力</a:t>
            </a:r>
            <a:endParaRPr lang="zh-CN" altLang="en-US" sz="3600">
              <a:latin typeface="Times New Roman" panose="02020603050405020304" charset="0"/>
              <a:ea typeface="隶书" panose="02010509060101010101" pitchFamily="49" charset="-122"/>
            </a:endParaRPr>
          </a:p>
        </p:txBody>
      </p:sp>
      <p:sp>
        <p:nvSpPr>
          <p:cNvPr id="242691" name="文本框 242690"/>
          <p:cNvSpPr txBox="1"/>
          <p:nvPr/>
        </p:nvSpPr>
        <p:spPr>
          <a:xfrm>
            <a:off x="762000" y="3048000"/>
            <a:ext cx="7550150" cy="1250950"/>
          </a:xfrm>
          <a:prstGeom prst="rect">
            <a:avLst/>
          </a:prstGeom>
          <a:noFill/>
          <a:ln w="9525">
            <a:noFill/>
          </a:ln>
        </p:spPr>
        <p:txBody>
          <a:bodyPr wrap="none" anchor="t">
            <a:spAutoFit/>
          </a:bodyPr>
          <a:p>
            <a:pPr eaLnBrk="1" hangingPunct="1">
              <a:spcBef>
                <a:spcPct val="0"/>
              </a:spcBef>
            </a:pPr>
            <a:r>
              <a:rPr lang="zh-CN" altLang="en-US" sz="4000" u="sng" dirty="0">
                <a:solidFill>
                  <a:srgbClr val="FF0000"/>
                </a:solidFill>
                <a:latin typeface="Times New Roman" panose="02020603050405020304" charset="0"/>
                <a:ea typeface="隶书" panose="02010509060101010101" pitchFamily="49" charset="-122"/>
              </a:rPr>
              <a:t>强度要求</a:t>
            </a:r>
            <a:endParaRPr lang="zh-CN" altLang="en-US" sz="3600" dirty="0">
              <a:latin typeface="Times New Roman" panose="02020603050405020304" charset="0"/>
              <a:ea typeface="隶书" panose="02010509060101010101" pitchFamily="49" charset="-122"/>
            </a:endParaRPr>
          </a:p>
          <a:p>
            <a:pPr eaLnBrk="1" hangingPunct="1">
              <a:spcBef>
                <a:spcPct val="0"/>
              </a:spcBef>
            </a:pPr>
            <a:r>
              <a:rPr lang="zh-CN" altLang="en-US" sz="3600" dirty="0">
                <a:latin typeface="Times New Roman" panose="02020603050405020304" charset="0"/>
                <a:ea typeface="隶书" panose="02010509060101010101" pitchFamily="49" charset="-122"/>
              </a:rPr>
              <a:t>是指构件在正常工作时不会发生破坏</a:t>
            </a:r>
            <a:endParaRPr lang="zh-CN" altLang="en-US" sz="3600">
              <a:latin typeface="Times New Roman" panose="02020603050405020304" charset="0"/>
              <a:ea typeface="隶书" panose="02010509060101010101" pitchFamily="49" charset="-122"/>
            </a:endParaRPr>
          </a:p>
        </p:txBody>
      </p:sp>
      <p:sp>
        <p:nvSpPr>
          <p:cNvPr id="2" name="灯片编号占位符 1"/>
          <p:cNvSpPr/>
          <p:nvPr>
            <p:ph type="sldNum" sz="quarter" idx="12"/>
          </p:nvPr>
        </p:nvSpPr>
        <p:spPr/>
        <p:txBody>
          <a:bodyPr/>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43714" name="标题 243713"/>
          <p:cNvSpPr>
            <a:spLocks noGrp="1"/>
          </p:cNvSpPr>
          <p:nvPr>
            <p:ph type="title"/>
          </p:nvPr>
        </p:nvSpPr>
        <p:spPr>
          <a:xfrm>
            <a:off x="621030" y="780415"/>
            <a:ext cx="7772400" cy="1524000"/>
          </a:xfrm>
        </p:spPr>
        <p:txBody>
          <a:bodyPr anchor="b"/>
          <a:p>
            <a:pPr algn="l">
              <a:lnSpc>
                <a:spcPct val="50000"/>
              </a:lnSpc>
            </a:pPr>
            <a:r>
              <a:rPr lang="en-US" altLang="zh-CN" sz="3600" b="1" dirty="0">
                <a:solidFill>
                  <a:srgbClr val="FF0000"/>
                </a:solidFill>
              </a:rPr>
              <a:t>2.</a:t>
            </a:r>
            <a:r>
              <a:rPr lang="zh-CN" altLang="en-US" sz="3600" b="1" dirty="0">
                <a:solidFill>
                  <a:srgbClr val="FF0000"/>
                </a:solidFill>
              </a:rPr>
              <a:t>刚度</a:t>
            </a:r>
            <a:br>
              <a:rPr lang="zh-CN" altLang="en-US" sz="3600" b="1" dirty="0">
                <a:solidFill>
                  <a:srgbClr val="FF0000"/>
                </a:solidFill>
              </a:rPr>
            </a:br>
            <a:r>
              <a:rPr lang="zh-CN" altLang="en-US" sz="5400" b="1" dirty="0">
                <a:solidFill>
                  <a:srgbClr val="FF0000"/>
                </a:solidFill>
              </a:rPr>
              <a:t> </a:t>
            </a:r>
            <a:endParaRPr lang="en-US" altLang="zh-CN" sz="4000" b="1">
              <a:solidFill>
                <a:srgbClr val="FF0000"/>
              </a:solidFill>
            </a:endParaRPr>
          </a:p>
        </p:txBody>
      </p:sp>
      <p:sp>
        <p:nvSpPr>
          <p:cNvPr id="243715" name="文本占位符 243714"/>
          <p:cNvSpPr>
            <a:spLocks noGrp="1"/>
          </p:cNvSpPr>
          <p:nvPr>
            <p:ph type="body" sz="half" idx="1"/>
          </p:nvPr>
        </p:nvSpPr>
        <p:spPr>
          <a:xfrm>
            <a:off x="397510" y="1905000"/>
            <a:ext cx="3412490" cy="2819400"/>
          </a:xfrm>
        </p:spPr>
        <p:txBody>
          <a:bodyPr/>
          <a:p>
            <a:pPr>
              <a:lnSpc>
                <a:spcPct val="120000"/>
              </a:lnSpc>
              <a:buNone/>
            </a:pPr>
            <a:r>
              <a:rPr lang="en-US" altLang="zh-CN" sz="2400" b="1" dirty="0">
                <a:solidFill>
                  <a:srgbClr val="FF0000"/>
                </a:solidFill>
              </a:rPr>
              <a:t>    </a:t>
            </a:r>
            <a:r>
              <a:rPr lang="zh-CN" altLang="en-US" sz="2400" b="1" dirty="0">
                <a:solidFill>
                  <a:srgbClr val="FF0000"/>
                </a:solidFill>
              </a:rPr>
              <a:t>刚度</a:t>
            </a:r>
            <a:r>
              <a:rPr lang="en-US" altLang="zh-CN" sz="2400" b="1">
                <a:solidFill>
                  <a:srgbClr val="FF0000"/>
                </a:solidFill>
              </a:rPr>
              <a:t>: </a:t>
            </a:r>
            <a:r>
              <a:rPr lang="en-US" altLang="zh-CN" sz="2400" b="1">
                <a:solidFill>
                  <a:schemeClr val="bg1"/>
                </a:solidFill>
              </a:rPr>
              <a:t>:</a:t>
            </a:r>
            <a:r>
              <a:rPr lang="zh-CN" altLang="en-US" sz="2400" b="1" dirty="0">
                <a:solidFill>
                  <a:srgbClr val="0033CC"/>
                </a:solidFill>
              </a:rPr>
              <a:t>是指构件</a:t>
            </a:r>
            <a:r>
              <a:rPr lang="zh-CN" altLang="en-US" sz="2400" b="1" u="sng" dirty="0">
                <a:solidFill>
                  <a:srgbClr val="0033CC"/>
                </a:solidFill>
              </a:rPr>
              <a:t>抵抗変形</a:t>
            </a:r>
            <a:r>
              <a:rPr lang="zh-CN" altLang="en-US" sz="2400" b="1" dirty="0">
                <a:solidFill>
                  <a:srgbClr val="0033CC"/>
                </a:solidFill>
              </a:rPr>
              <a:t>的能力。</a:t>
            </a:r>
            <a:endParaRPr lang="zh-CN" altLang="en-US" sz="2400" b="1" dirty="0">
              <a:solidFill>
                <a:srgbClr val="0033CC"/>
              </a:solidFill>
            </a:endParaRPr>
          </a:p>
          <a:p>
            <a:pPr>
              <a:lnSpc>
                <a:spcPct val="120000"/>
              </a:lnSpc>
              <a:buNone/>
            </a:pPr>
            <a:r>
              <a:rPr lang="zh-CN" altLang="en-US" sz="2400" b="1" dirty="0">
                <a:solidFill>
                  <a:srgbClr val="0033CC"/>
                </a:solidFill>
              </a:rPr>
              <a:t>        </a:t>
            </a:r>
            <a:r>
              <a:rPr lang="zh-CN" altLang="en-US" sz="2000" b="1" dirty="0">
                <a:solidFill>
                  <a:srgbClr val="0033CC"/>
                </a:solidFill>
              </a:rPr>
              <a:t>刚度的大小与构件的材料、尺寸以及約束方式有关。</a:t>
            </a:r>
            <a:endParaRPr lang="zh-CN" altLang="en-US" sz="2000">
              <a:solidFill>
                <a:srgbClr val="0033CC"/>
              </a:solidFill>
            </a:endParaRPr>
          </a:p>
        </p:txBody>
      </p:sp>
      <p:grpSp>
        <p:nvGrpSpPr>
          <p:cNvPr id="243716" name="组合 243715"/>
          <p:cNvGrpSpPr/>
          <p:nvPr/>
        </p:nvGrpSpPr>
        <p:grpSpPr>
          <a:xfrm>
            <a:off x="4161790" y="3521393"/>
            <a:ext cx="4572000" cy="2362200"/>
            <a:chOff x="2640" y="2736"/>
            <a:chExt cx="2880" cy="1488"/>
          </a:xfrm>
        </p:grpSpPr>
        <p:sp>
          <p:nvSpPr>
            <p:cNvPr id="243717" name="立方体 243716"/>
            <p:cNvSpPr/>
            <p:nvPr/>
          </p:nvSpPr>
          <p:spPr>
            <a:xfrm>
              <a:off x="2640" y="2736"/>
              <a:ext cx="864" cy="1488"/>
            </a:xfrm>
            <a:prstGeom prst="cube">
              <a:avLst>
                <a:gd name="adj" fmla="val 54514"/>
              </a:avLst>
            </a:prstGeom>
            <a:solidFill>
              <a:schemeClr val="hlink"/>
            </a:solidFill>
            <a:ln w="57150" cap="flat" cmpd="sng">
              <a:solidFill>
                <a:schemeClr val="tx1"/>
              </a:solidFill>
              <a:prstDash val="solid"/>
              <a:miter/>
              <a:headEnd type="none" w="med" len="med"/>
              <a:tailEnd type="none" w="med" len="med"/>
            </a:ln>
          </p:spPr>
          <p:txBody>
            <a:bodyPr/>
            <a:p>
              <a:endParaRPr lang="zh-CN" altLang="en-US"/>
            </a:p>
          </p:txBody>
        </p:sp>
        <p:sp>
          <p:nvSpPr>
            <p:cNvPr id="243718" name="立方体 243717" descr="栎木"/>
            <p:cNvSpPr/>
            <p:nvPr/>
          </p:nvSpPr>
          <p:spPr>
            <a:xfrm>
              <a:off x="3216" y="3303"/>
              <a:ext cx="2304" cy="336"/>
            </a:xfrm>
            <a:prstGeom prst="cube">
              <a:avLst>
                <a:gd name="adj" fmla="val 38986"/>
              </a:avLst>
            </a:prstGeom>
            <a:blipFill rotWithShape="0">
              <a:blip r:embed="rId1"/>
            </a:blipFill>
            <a:ln w="38100" cap="flat" cmpd="sng">
              <a:solidFill>
                <a:schemeClr val="tx1"/>
              </a:solidFill>
              <a:prstDash val="solid"/>
              <a:miter/>
              <a:headEnd type="none" w="med" len="med"/>
              <a:tailEnd type="none" w="med" len="med"/>
            </a:ln>
          </p:spPr>
          <p:txBody>
            <a:bodyPr/>
            <a:p>
              <a:endParaRPr lang="zh-CN" altLang="en-US"/>
            </a:p>
          </p:txBody>
        </p:sp>
      </p:grpSp>
      <p:sp>
        <p:nvSpPr>
          <p:cNvPr id="243719" name="文本框 243718"/>
          <p:cNvSpPr txBox="1"/>
          <p:nvPr/>
        </p:nvSpPr>
        <p:spPr>
          <a:xfrm>
            <a:off x="685800" y="4291965"/>
            <a:ext cx="3009900" cy="1273175"/>
          </a:xfrm>
          <a:prstGeom prst="rect">
            <a:avLst/>
          </a:prstGeom>
          <a:noFill/>
          <a:ln w="9525">
            <a:noFill/>
          </a:ln>
        </p:spPr>
        <p:txBody>
          <a:bodyPr wrap="square" lIns="92075" tIns="46038" rIns="92075" bIns="46038" anchor="ctr">
            <a:spAutoFit/>
          </a:bodyPr>
          <a:p>
            <a:pPr algn="l" eaLnBrk="1" hangingPunct="1">
              <a:lnSpc>
                <a:spcPct val="120000"/>
              </a:lnSpc>
              <a:buClr>
                <a:schemeClr val="tx2"/>
              </a:buClr>
            </a:pPr>
            <a:r>
              <a:rPr lang="en-US" altLang="zh-CN" sz="2400" dirty="0">
                <a:solidFill>
                  <a:schemeClr val="bg1"/>
                </a:solidFill>
                <a:latin typeface="Times New Roman" panose="02020603050405020304" charset="0"/>
              </a:rPr>
              <a:t>    </a:t>
            </a:r>
            <a:r>
              <a:rPr lang="zh-CN" altLang="en-US" sz="2000" dirty="0">
                <a:solidFill>
                  <a:srgbClr val="0033CC"/>
                </a:solidFill>
                <a:latin typeface="Times New Roman" panose="02020603050405020304" charset="0"/>
              </a:rPr>
              <a:t>同一根矩形截面的木梁在两种不同的放置方式情况下，其刚度差异很大。</a:t>
            </a:r>
            <a:endParaRPr lang="zh-CN" altLang="en-US" sz="2000">
              <a:solidFill>
                <a:srgbClr val="0033CC"/>
              </a:solidFill>
              <a:latin typeface="Times New Roman" panose="02020603050405020304" charset="0"/>
            </a:endParaRPr>
          </a:p>
        </p:txBody>
      </p:sp>
      <p:grpSp>
        <p:nvGrpSpPr>
          <p:cNvPr id="243720" name="组合 243719"/>
          <p:cNvGrpSpPr/>
          <p:nvPr/>
        </p:nvGrpSpPr>
        <p:grpSpPr>
          <a:xfrm>
            <a:off x="3964940" y="3184843"/>
            <a:ext cx="5121275" cy="3094037"/>
            <a:chOff x="2516" y="2377"/>
            <a:chExt cx="3226" cy="1949"/>
          </a:xfrm>
        </p:grpSpPr>
        <p:grpSp>
          <p:nvGrpSpPr>
            <p:cNvPr id="243721" name="组合 243720"/>
            <p:cNvGrpSpPr/>
            <p:nvPr/>
          </p:nvGrpSpPr>
          <p:grpSpPr>
            <a:xfrm>
              <a:off x="2516" y="2377"/>
              <a:ext cx="3226" cy="1949"/>
              <a:chOff x="2355" y="1788"/>
              <a:chExt cx="3226" cy="1949"/>
            </a:xfrm>
          </p:grpSpPr>
          <p:sp>
            <p:nvSpPr>
              <p:cNvPr id="243722" name="矩形 243721"/>
              <p:cNvSpPr/>
              <p:nvPr/>
            </p:nvSpPr>
            <p:spPr>
              <a:xfrm>
                <a:off x="2355" y="1788"/>
                <a:ext cx="3216" cy="1776"/>
              </a:xfrm>
              <a:prstGeom prst="rect">
                <a:avLst/>
              </a:prstGeom>
              <a:solidFill>
                <a:schemeClr val="accent2"/>
              </a:solidFill>
              <a:ln w="38100">
                <a:noFill/>
              </a:ln>
            </p:spPr>
            <p:txBody>
              <a:bodyPr/>
              <a:p>
                <a:endParaRPr lang="zh-CN" altLang="en-US"/>
              </a:p>
            </p:txBody>
          </p:sp>
          <p:sp>
            <p:nvSpPr>
              <p:cNvPr id="243723" name="立方体 243722"/>
              <p:cNvSpPr/>
              <p:nvPr/>
            </p:nvSpPr>
            <p:spPr>
              <a:xfrm>
                <a:off x="2451" y="1980"/>
                <a:ext cx="864" cy="1488"/>
              </a:xfrm>
              <a:prstGeom prst="cube">
                <a:avLst>
                  <a:gd name="adj" fmla="val 54514"/>
                </a:avLst>
              </a:prstGeom>
              <a:solidFill>
                <a:schemeClr val="hlink"/>
              </a:solidFill>
              <a:ln w="57150" cap="flat" cmpd="sng">
                <a:solidFill>
                  <a:schemeClr val="tx1"/>
                </a:solidFill>
                <a:prstDash val="solid"/>
                <a:miter/>
                <a:headEnd type="none" w="med" len="med"/>
                <a:tailEnd type="none" w="med" len="med"/>
              </a:ln>
            </p:spPr>
            <p:txBody>
              <a:bodyPr/>
              <a:p>
                <a:endParaRPr lang="zh-CN" altLang="en-US"/>
              </a:p>
            </p:txBody>
          </p:sp>
          <p:sp>
            <p:nvSpPr>
              <p:cNvPr id="243724" name="立方体 243723" descr="栎木"/>
              <p:cNvSpPr/>
              <p:nvPr/>
            </p:nvSpPr>
            <p:spPr>
              <a:xfrm>
                <a:off x="2986" y="2556"/>
                <a:ext cx="518" cy="372"/>
              </a:xfrm>
              <a:prstGeom prst="cube">
                <a:avLst>
                  <a:gd name="adj" fmla="val 38708"/>
                </a:avLst>
              </a:prstGeom>
              <a:blipFill rotWithShape="0">
                <a:blip r:embed="rId1"/>
              </a:blipFill>
              <a:ln w="38100">
                <a:noFill/>
              </a:ln>
            </p:spPr>
            <p:txBody>
              <a:bodyPr/>
              <a:p>
                <a:endParaRPr lang="zh-CN" altLang="en-US"/>
              </a:p>
            </p:txBody>
          </p:sp>
          <p:sp>
            <p:nvSpPr>
              <p:cNvPr id="243725" name="矩形 243724"/>
              <p:cNvSpPr/>
              <p:nvPr/>
            </p:nvSpPr>
            <p:spPr>
              <a:xfrm>
                <a:off x="3027" y="2892"/>
                <a:ext cx="476" cy="192"/>
              </a:xfrm>
              <a:prstGeom prst="rect">
                <a:avLst/>
              </a:prstGeom>
              <a:solidFill>
                <a:schemeClr val="accent2"/>
              </a:solidFill>
              <a:ln w="38100">
                <a:noFill/>
              </a:ln>
            </p:spPr>
            <p:txBody>
              <a:bodyPr/>
              <a:p>
                <a:endParaRPr lang="zh-CN" altLang="en-US"/>
              </a:p>
            </p:txBody>
          </p:sp>
          <p:sp>
            <p:nvSpPr>
              <p:cNvPr id="243726" name="直接连接符 243725"/>
              <p:cNvSpPr/>
              <p:nvPr/>
            </p:nvSpPr>
            <p:spPr>
              <a:xfrm>
                <a:off x="2988" y="2892"/>
                <a:ext cx="634" cy="0"/>
              </a:xfrm>
              <a:prstGeom prst="line">
                <a:avLst/>
              </a:prstGeom>
              <a:ln w="38100" cap="flat" cmpd="sng">
                <a:solidFill>
                  <a:schemeClr val="tx1"/>
                </a:solidFill>
                <a:prstDash val="solid"/>
                <a:headEnd type="none" w="med" len="med"/>
                <a:tailEnd type="none" w="med" len="med"/>
              </a:ln>
            </p:spPr>
          </p:sp>
          <p:sp>
            <p:nvSpPr>
              <p:cNvPr id="243727" name="矩形 243726"/>
              <p:cNvSpPr/>
              <p:nvPr/>
            </p:nvSpPr>
            <p:spPr>
              <a:xfrm>
                <a:off x="2979" y="2892"/>
                <a:ext cx="336" cy="240"/>
              </a:xfrm>
              <a:prstGeom prst="rect">
                <a:avLst/>
              </a:prstGeom>
              <a:solidFill>
                <a:srgbClr val="96BFD6"/>
              </a:solidFill>
              <a:ln w="38100" cap="flat" cmpd="sng">
                <a:solidFill>
                  <a:srgbClr val="96BFD6"/>
                </a:solidFill>
                <a:prstDash val="solid"/>
                <a:miter/>
                <a:headEnd type="none" w="med" len="med"/>
                <a:tailEnd type="none" w="med" len="med"/>
              </a:ln>
            </p:spPr>
            <p:txBody>
              <a:bodyPr/>
              <a:p>
                <a:endParaRPr lang="zh-CN" altLang="en-US"/>
              </a:p>
            </p:txBody>
          </p:sp>
          <p:sp>
            <p:nvSpPr>
              <p:cNvPr id="243728" name="直接连接符 243727"/>
              <p:cNvSpPr/>
              <p:nvPr/>
            </p:nvSpPr>
            <p:spPr>
              <a:xfrm>
                <a:off x="3315" y="2892"/>
                <a:ext cx="0" cy="96"/>
              </a:xfrm>
              <a:prstGeom prst="line">
                <a:avLst/>
              </a:prstGeom>
              <a:ln w="57150" cap="flat" cmpd="sng">
                <a:solidFill>
                  <a:schemeClr val="tx1"/>
                </a:solidFill>
                <a:prstDash val="solid"/>
                <a:headEnd type="none" w="med" len="med"/>
                <a:tailEnd type="none" w="med" len="med"/>
              </a:ln>
            </p:spPr>
          </p:sp>
          <p:sp>
            <p:nvSpPr>
              <p:cNvPr id="243729" name="直接连接符 243728"/>
              <p:cNvSpPr/>
              <p:nvPr/>
            </p:nvSpPr>
            <p:spPr>
              <a:xfrm>
                <a:off x="3027" y="2892"/>
                <a:ext cx="336" cy="0"/>
              </a:xfrm>
              <a:prstGeom prst="line">
                <a:avLst/>
              </a:prstGeom>
              <a:ln w="38100" cap="flat" cmpd="sng">
                <a:solidFill>
                  <a:schemeClr val="tx1"/>
                </a:solidFill>
                <a:prstDash val="solid"/>
                <a:headEnd type="none" w="med" len="med"/>
                <a:tailEnd type="none" w="med" len="med"/>
              </a:ln>
            </p:spPr>
          </p:sp>
          <p:sp>
            <p:nvSpPr>
              <p:cNvPr id="243730" name="矩形 243729"/>
              <p:cNvSpPr/>
              <p:nvPr/>
            </p:nvSpPr>
            <p:spPr>
              <a:xfrm>
                <a:off x="5280" y="2886"/>
                <a:ext cx="240" cy="480"/>
              </a:xfrm>
              <a:prstGeom prst="rect">
                <a:avLst/>
              </a:prstGeom>
              <a:solidFill>
                <a:schemeClr val="accent2"/>
              </a:solidFill>
              <a:ln w="38100">
                <a:noFill/>
              </a:ln>
            </p:spPr>
            <p:txBody>
              <a:bodyPr/>
              <a:p>
                <a:endParaRPr lang="zh-CN" altLang="en-US"/>
              </a:p>
            </p:txBody>
          </p:sp>
          <p:sp>
            <p:nvSpPr>
              <p:cNvPr id="243731" name="平行四边形 243730"/>
              <p:cNvSpPr/>
              <p:nvPr/>
            </p:nvSpPr>
            <p:spPr>
              <a:xfrm rot="-5400000" flipH="1">
                <a:off x="5047" y="3166"/>
                <a:ext cx="336" cy="159"/>
              </a:xfrm>
              <a:prstGeom prst="parallelogram">
                <a:avLst>
                  <a:gd name="adj" fmla="val 84617"/>
                </a:avLst>
              </a:prstGeom>
              <a:solidFill>
                <a:schemeClr val="accent2"/>
              </a:solidFill>
              <a:ln w="38100">
                <a:noFill/>
              </a:ln>
            </p:spPr>
            <p:txBody>
              <a:bodyPr/>
              <a:p>
                <a:endParaRPr lang="zh-CN" altLang="en-US"/>
              </a:p>
            </p:txBody>
          </p:sp>
          <p:sp>
            <p:nvSpPr>
              <p:cNvPr id="243732" name="任意多边形 243731" descr="栎木"/>
              <p:cNvSpPr/>
              <p:nvPr/>
            </p:nvSpPr>
            <p:spPr>
              <a:xfrm rot="689811">
                <a:off x="2437" y="2638"/>
                <a:ext cx="3128" cy="1009"/>
              </a:xfrm>
              <a:custGeom>
                <a:avLst/>
                <a:gdLst>
                  <a:gd name="txL" fmla="*/ 452 w 21600"/>
                  <a:gd name="txT" fmla="*/ 0 h 21600"/>
                  <a:gd name="txR" fmla="*/ 21147 w 21600"/>
                  <a:gd name="txB" fmla="*/ 8594 h 21600"/>
                </a:gdLst>
                <a:ahLst/>
                <a:cxnLst>
                  <a:cxn ang="270">
                    <a:pos x="10800" y="0"/>
                  </a:cxn>
                  <a:cxn ang="180">
                    <a:pos x="1935" y="8150"/>
                  </a:cxn>
                  <a:cxn ang="270">
                    <a:pos x="10800" y="3096"/>
                  </a:cxn>
                  <a:cxn ang="0">
                    <a:pos x="19664" y="8150"/>
                  </a:cxn>
                </a:cxnLst>
                <a:rect l="txL" t="txT" r="txR" b="txB"/>
                <a:pathLst>
                  <a:path w="21600" h="21600">
                    <a:moveTo>
                      <a:pt x="3418" y="8594"/>
                    </a:moveTo>
                    <a:arcTo wR="7704" hR="7704" stAng="-9801721" swAng="8803442"/>
                    <a:lnTo>
                      <a:pt x="21147" y="7707"/>
                    </a:lnTo>
                    <a:arcTo wR="10800" hR="10800" stAng="20601721" swAng="-8803442"/>
                    <a:close/>
                  </a:path>
                </a:pathLst>
              </a:custGeom>
              <a:blipFill rotWithShape="0">
                <a:blip r:embed="rId1"/>
              </a:blipFill>
              <a:ln w="38100" cap="flat" cmpd="sng">
                <a:solidFill>
                  <a:schemeClr val="tx1"/>
                </a:solidFill>
                <a:prstDash val="solid"/>
                <a:miter/>
                <a:headEnd type="none" w="med" len="med"/>
                <a:tailEnd type="none" w="med" len="med"/>
              </a:ln>
            </p:spPr>
            <p:txBody>
              <a:bodyPr/>
              <a:p>
                <a:endParaRPr lang="zh-CN" altLang="en-US"/>
              </a:p>
            </p:txBody>
          </p:sp>
          <p:sp>
            <p:nvSpPr>
              <p:cNvPr id="243733" name="任意多边形 243732" descr="栎木"/>
              <p:cNvSpPr/>
              <p:nvPr/>
            </p:nvSpPr>
            <p:spPr>
              <a:xfrm rot="689811">
                <a:off x="2399" y="2783"/>
                <a:ext cx="3128" cy="954"/>
              </a:xfrm>
              <a:custGeom>
                <a:avLst/>
                <a:gdLst>
                  <a:gd name="txL" fmla="*/ 452 w 21600"/>
                  <a:gd name="txT" fmla="*/ 0 h 21600"/>
                  <a:gd name="txR" fmla="*/ 21147 w 21600"/>
                  <a:gd name="txB" fmla="*/ 8594 h 21600"/>
                </a:gdLst>
                <a:ahLst/>
                <a:cxnLst>
                  <a:cxn ang="270">
                    <a:pos x="10800" y="0"/>
                  </a:cxn>
                  <a:cxn ang="180">
                    <a:pos x="1935" y="8150"/>
                  </a:cxn>
                  <a:cxn ang="270">
                    <a:pos x="10800" y="3096"/>
                  </a:cxn>
                  <a:cxn ang="0">
                    <a:pos x="19664" y="8150"/>
                  </a:cxn>
                </a:cxnLst>
                <a:rect l="txL" t="txT" r="txR" b="txB"/>
                <a:pathLst>
                  <a:path w="21600" h="21600">
                    <a:moveTo>
                      <a:pt x="3418" y="8594"/>
                    </a:moveTo>
                    <a:arcTo wR="7704" hR="7704" stAng="-9801721" swAng="8803442"/>
                    <a:lnTo>
                      <a:pt x="21147" y="7707"/>
                    </a:lnTo>
                    <a:arcTo wR="10800" hR="10800" stAng="20601721" swAng="-8803442"/>
                    <a:close/>
                  </a:path>
                </a:pathLst>
              </a:custGeom>
              <a:blipFill rotWithShape="0">
                <a:blip r:embed="rId1"/>
              </a:blipFill>
              <a:ln w="38100" cap="flat" cmpd="sng">
                <a:solidFill>
                  <a:schemeClr val="tx1"/>
                </a:solidFill>
                <a:prstDash val="solid"/>
                <a:miter/>
                <a:headEnd type="none" w="med" len="med"/>
                <a:tailEnd type="none" w="med" len="med"/>
              </a:ln>
            </p:spPr>
            <p:txBody>
              <a:bodyPr/>
              <a:p>
                <a:endParaRPr lang="zh-CN" altLang="en-US"/>
              </a:p>
            </p:txBody>
          </p:sp>
          <p:sp>
            <p:nvSpPr>
              <p:cNvPr id="243734" name="矩形 243733"/>
              <p:cNvSpPr/>
              <p:nvPr/>
            </p:nvSpPr>
            <p:spPr>
              <a:xfrm>
                <a:off x="2496" y="2496"/>
                <a:ext cx="480" cy="528"/>
              </a:xfrm>
              <a:prstGeom prst="rect">
                <a:avLst/>
              </a:prstGeom>
              <a:solidFill>
                <a:srgbClr val="96BFD6"/>
              </a:solidFill>
              <a:ln w="12700">
                <a:noFill/>
              </a:ln>
            </p:spPr>
            <p:txBody>
              <a:bodyPr/>
              <a:p>
                <a:endParaRPr lang="zh-CN" altLang="en-US"/>
              </a:p>
            </p:txBody>
          </p:sp>
          <p:sp>
            <p:nvSpPr>
              <p:cNvPr id="243735" name="矩形 243734"/>
              <p:cNvSpPr/>
              <p:nvPr/>
            </p:nvSpPr>
            <p:spPr>
              <a:xfrm>
                <a:off x="2448" y="2448"/>
                <a:ext cx="388" cy="1024"/>
              </a:xfrm>
              <a:prstGeom prst="rect">
                <a:avLst/>
              </a:prstGeom>
              <a:solidFill>
                <a:srgbClr val="96BFD6"/>
              </a:solidFill>
              <a:ln w="57150" cap="sq" cmpd="sng">
                <a:solidFill>
                  <a:srgbClr val="000000"/>
                </a:solidFill>
                <a:prstDash val="solid"/>
                <a:miter/>
                <a:headEnd type="none" w="med" len="med"/>
                <a:tailEnd type="none" w="med" len="med"/>
              </a:ln>
            </p:spPr>
            <p:txBody>
              <a:bodyPr/>
              <a:p>
                <a:endParaRPr lang="zh-CN" altLang="en-US"/>
              </a:p>
            </p:txBody>
          </p:sp>
          <p:sp>
            <p:nvSpPr>
              <p:cNvPr id="243736" name="直接连接符 243735"/>
              <p:cNvSpPr/>
              <p:nvPr/>
            </p:nvSpPr>
            <p:spPr>
              <a:xfrm flipV="1">
                <a:off x="3171" y="2988"/>
                <a:ext cx="144" cy="144"/>
              </a:xfrm>
              <a:prstGeom prst="line">
                <a:avLst/>
              </a:prstGeom>
              <a:ln w="57150" cap="flat" cmpd="sng">
                <a:solidFill>
                  <a:schemeClr val="tx2"/>
                </a:solidFill>
                <a:prstDash val="solid"/>
                <a:headEnd type="none" w="med" len="med"/>
                <a:tailEnd type="none" w="med" len="med"/>
              </a:ln>
            </p:spPr>
          </p:sp>
          <p:sp>
            <p:nvSpPr>
              <p:cNvPr id="243737" name="平行四边形 243736"/>
              <p:cNvSpPr/>
              <p:nvPr/>
            </p:nvSpPr>
            <p:spPr>
              <a:xfrm rot="5400000" flipH="1">
                <a:off x="2832" y="2400"/>
                <a:ext cx="432" cy="240"/>
              </a:xfrm>
              <a:prstGeom prst="parallelogram">
                <a:avLst>
                  <a:gd name="adj" fmla="val 82917"/>
                </a:avLst>
              </a:prstGeom>
              <a:solidFill>
                <a:srgbClr val="96BFD6"/>
              </a:solidFill>
              <a:ln w="12700" cap="sq" cmpd="sng">
                <a:solidFill>
                  <a:srgbClr val="96BFD6"/>
                </a:solidFill>
                <a:prstDash val="solid"/>
                <a:miter/>
                <a:headEnd type="none" w="med" len="med"/>
                <a:tailEnd type="none" w="med" len="med"/>
              </a:ln>
            </p:spPr>
            <p:txBody>
              <a:bodyPr/>
              <a:p>
                <a:endParaRPr lang="zh-CN" altLang="en-US"/>
              </a:p>
            </p:txBody>
          </p:sp>
          <p:sp>
            <p:nvSpPr>
              <p:cNvPr id="243738" name="直接连接符 243737"/>
              <p:cNvSpPr/>
              <p:nvPr/>
            </p:nvSpPr>
            <p:spPr>
              <a:xfrm flipV="1">
                <a:off x="2976" y="2544"/>
                <a:ext cx="192" cy="144"/>
              </a:xfrm>
              <a:prstGeom prst="line">
                <a:avLst/>
              </a:prstGeom>
              <a:ln w="57150" cap="sq" cmpd="sng">
                <a:solidFill>
                  <a:srgbClr val="000000"/>
                </a:solidFill>
                <a:prstDash val="solid"/>
                <a:headEnd type="none" w="med" len="med"/>
                <a:tailEnd type="none" w="med" len="med"/>
              </a:ln>
            </p:spPr>
          </p:sp>
          <p:sp>
            <p:nvSpPr>
              <p:cNvPr id="243739" name="任意多边形 243738"/>
              <p:cNvSpPr/>
              <p:nvPr/>
            </p:nvSpPr>
            <p:spPr>
              <a:xfrm>
                <a:off x="2976" y="2832"/>
                <a:ext cx="1632" cy="240"/>
              </a:xfrm>
              <a:custGeom>
                <a:avLst/>
                <a:gdLst/>
                <a:ahLst/>
                <a:cxnLst/>
                <a:pathLst>
                  <a:path w="1632" h="240">
                    <a:moveTo>
                      <a:pt x="0" y="0"/>
                    </a:moveTo>
                    <a:cubicBezTo>
                      <a:pt x="248" y="4"/>
                      <a:pt x="496" y="8"/>
                      <a:pt x="768" y="48"/>
                    </a:cubicBezTo>
                    <a:cubicBezTo>
                      <a:pt x="1040" y="88"/>
                      <a:pt x="1488" y="208"/>
                      <a:pt x="1632" y="240"/>
                    </a:cubicBezTo>
                  </a:path>
                </a:pathLst>
              </a:custGeom>
              <a:solidFill>
                <a:schemeClr val="accent2"/>
              </a:solidFill>
              <a:ln w="38100" cap="sq" cmpd="sng">
                <a:solidFill>
                  <a:srgbClr val="000000">
                    <a:alpha val="100000"/>
                  </a:srgbClr>
                </a:solidFill>
                <a:prstDash val="solid"/>
                <a:headEnd type="none" w="med" len="med"/>
                <a:tailEnd type="none" w="med" len="med"/>
              </a:ln>
            </p:spPr>
            <p:txBody>
              <a:bodyPr/>
              <a:p>
                <a:endParaRPr lang="zh-CN" altLang="en-US"/>
              </a:p>
            </p:txBody>
          </p:sp>
          <p:sp>
            <p:nvSpPr>
              <p:cNvPr id="243740" name="矩形 243739"/>
              <p:cNvSpPr/>
              <p:nvPr/>
            </p:nvSpPr>
            <p:spPr>
              <a:xfrm>
                <a:off x="2976" y="2832"/>
                <a:ext cx="288" cy="144"/>
              </a:xfrm>
              <a:prstGeom prst="rect">
                <a:avLst/>
              </a:prstGeom>
              <a:solidFill>
                <a:srgbClr val="96BFD6"/>
              </a:solidFill>
              <a:ln w="12700" cap="sq" cmpd="sng">
                <a:solidFill>
                  <a:srgbClr val="96BFD6"/>
                </a:solidFill>
                <a:prstDash val="solid"/>
                <a:miter/>
                <a:headEnd type="none" w="med" len="med"/>
                <a:tailEnd type="none" w="med" len="med"/>
              </a:ln>
            </p:spPr>
            <p:txBody>
              <a:bodyPr/>
              <a:p>
                <a:endParaRPr lang="zh-CN" altLang="en-US"/>
              </a:p>
            </p:txBody>
          </p:sp>
          <p:sp>
            <p:nvSpPr>
              <p:cNvPr id="243741" name="任意多边形 243740"/>
              <p:cNvSpPr/>
              <p:nvPr/>
            </p:nvSpPr>
            <p:spPr>
              <a:xfrm>
                <a:off x="2976" y="2832"/>
                <a:ext cx="2208" cy="576"/>
              </a:xfrm>
              <a:custGeom>
                <a:avLst/>
                <a:gdLst/>
                <a:ahLst/>
                <a:cxnLst/>
                <a:pathLst>
                  <a:path w="2208" h="576">
                    <a:moveTo>
                      <a:pt x="0" y="0"/>
                    </a:moveTo>
                    <a:cubicBezTo>
                      <a:pt x="204" y="4"/>
                      <a:pt x="408" y="8"/>
                      <a:pt x="672" y="48"/>
                    </a:cubicBezTo>
                    <a:cubicBezTo>
                      <a:pt x="936" y="88"/>
                      <a:pt x="1328" y="152"/>
                      <a:pt x="1584" y="240"/>
                    </a:cubicBezTo>
                    <a:cubicBezTo>
                      <a:pt x="1840" y="328"/>
                      <a:pt x="2112" y="528"/>
                      <a:pt x="2208" y="576"/>
                    </a:cubicBezTo>
                  </a:path>
                </a:pathLst>
              </a:custGeom>
              <a:solidFill>
                <a:schemeClr val="accent2"/>
              </a:solidFill>
              <a:ln w="57150" cap="sq" cmpd="sng">
                <a:solidFill>
                  <a:srgbClr val="000000">
                    <a:alpha val="100000"/>
                  </a:srgbClr>
                </a:solidFill>
                <a:prstDash val="solid"/>
                <a:headEnd type="none" w="med" len="med"/>
                <a:tailEnd type="none" w="med" len="med"/>
              </a:ln>
            </p:spPr>
            <p:txBody>
              <a:bodyPr/>
              <a:p>
                <a:endParaRPr lang="zh-CN" altLang="en-US"/>
              </a:p>
            </p:txBody>
          </p:sp>
          <p:sp>
            <p:nvSpPr>
              <p:cNvPr id="243742" name="平行四边形 243741" descr="深色木质"/>
              <p:cNvSpPr/>
              <p:nvPr/>
            </p:nvSpPr>
            <p:spPr>
              <a:xfrm rot="-5400000" flipH="1">
                <a:off x="5088" y="3168"/>
                <a:ext cx="288" cy="192"/>
              </a:xfrm>
              <a:prstGeom prst="parallelogram">
                <a:avLst>
                  <a:gd name="adj" fmla="val 46867"/>
                </a:avLst>
              </a:prstGeom>
              <a:blipFill rotWithShape="0">
                <a:blip r:embed="rId2"/>
              </a:blipFill>
              <a:ln w="38100" cap="flat" cmpd="sng">
                <a:solidFill>
                  <a:schemeClr val="tx1"/>
                </a:solidFill>
                <a:prstDash val="solid"/>
                <a:miter/>
                <a:headEnd type="none" w="med" len="med"/>
                <a:tailEnd type="none" w="med" len="med"/>
              </a:ln>
            </p:spPr>
            <p:txBody>
              <a:bodyPr/>
              <a:p>
                <a:endParaRPr lang="zh-CN" altLang="en-US"/>
              </a:p>
            </p:txBody>
          </p:sp>
          <p:sp>
            <p:nvSpPr>
              <p:cNvPr id="243743" name="任意多边形 243742"/>
              <p:cNvSpPr/>
              <p:nvPr/>
            </p:nvSpPr>
            <p:spPr>
              <a:xfrm>
                <a:off x="3168" y="2544"/>
                <a:ext cx="2160" cy="576"/>
              </a:xfrm>
              <a:custGeom>
                <a:avLst/>
                <a:gdLst/>
                <a:ahLst/>
                <a:cxnLst/>
                <a:pathLst>
                  <a:path w="2160" h="576">
                    <a:moveTo>
                      <a:pt x="0" y="0"/>
                    </a:moveTo>
                    <a:cubicBezTo>
                      <a:pt x="340" y="44"/>
                      <a:pt x="680" y="88"/>
                      <a:pt x="960" y="144"/>
                    </a:cubicBezTo>
                    <a:cubicBezTo>
                      <a:pt x="1240" y="200"/>
                      <a:pt x="1496" y="272"/>
                      <a:pt x="1680" y="336"/>
                    </a:cubicBezTo>
                    <a:cubicBezTo>
                      <a:pt x="1864" y="400"/>
                      <a:pt x="1984" y="488"/>
                      <a:pt x="2064" y="528"/>
                    </a:cubicBezTo>
                    <a:cubicBezTo>
                      <a:pt x="2144" y="568"/>
                      <a:pt x="2144" y="568"/>
                      <a:pt x="2160" y="576"/>
                    </a:cubicBezTo>
                  </a:path>
                </a:pathLst>
              </a:custGeom>
              <a:noFill/>
              <a:ln w="57150" cap="sq" cmpd="sng">
                <a:solidFill>
                  <a:srgbClr val="000000">
                    <a:alpha val="100000"/>
                  </a:srgbClr>
                </a:solidFill>
                <a:prstDash val="solid"/>
                <a:headEnd type="none" w="med" len="med"/>
                <a:tailEnd type="none" w="med" len="med"/>
              </a:ln>
            </p:spPr>
            <p:txBody>
              <a:bodyPr/>
              <a:p>
                <a:endParaRPr lang="zh-CN" altLang="en-US"/>
              </a:p>
            </p:txBody>
          </p:sp>
          <p:sp>
            <p:nvSpPr>
              <p:cNvPr id="243744" name="任意多边形 243743"/>
              <p:cNvSpPr/>
              <p:nvPr/>
            </p:nvSpPr>
            <p:spPr>
              <a:xfrm>
                <a:off x="2976" y="2688"/>
                <a:ext cx="2208" cy="528"/>
              </a:xfrm>
              <a:custGeom>
                <a:avLst/>
                <a:gdLst/>
                <a:ahLst/>
                <a:cxnLst/>
                <a:pathLst>
                  <a:path w="2208" h="528">
                    <a:moveTo>
                      <a:pt x="0" y="0"/>
                    </a:moveTo>
                    <a:cubicBezTo>
                      <a:pt x="248" y="4"/>
                      <a:pt x="496" y="8"/>
                      <a:pt x="768" y="48"/>
                    </a:cubicBezTo>
                    <a:cubicBezTo>
                      <a:pt x="1040" y="88"/>
                      <a:pt x="1392" y="160"/>
                      <a:pt x="1632" y="240"/>
                    </a:cubicBezTo>
                    <a:cubicBezTo>
                      <a:pt x="1872" y="320"/>
                      <a:pt x="2112" y="480"/>
                      <a:pt x="2208" y="528"/>
                    </a:cubicBezTo>
                  </a:path>
                </a:pathLst>
              </a:custGeom>
              <a:noFill/>
              <a:ln w="57150" cap="sq" cmpd="sng">
                <a:solidFill>
                  <a:srgbClr val="000000">
                    <a:alpha val="100000"/>
                  </a:srgbClr>
                </a:solidFill>
                <a:prstDash val="solid"/>
                <a:headEnd type="none" w="med" len="med"/>
                <a:tailEnd type="none" w="med" len="med"/>
              </a:ln>
            </p:spPr>
            <p:txBody>
              <a:bodyPr/>
              <a:p>
                <a:endParaRPr lang="zh-CN" altLang="en-US"/>
              </a:p>
            </p:txBody>
          </p:sp>
          <p:sp>
            <p:nvSpPr>
              <p:cNvPr id="243745" name="矩形 243744"/>
              <p:cNvSpPr/>
              <p:nvPr/>
            </p:nvSpPr>
            <p:spPr>
              <a:xfrm>
                <a:off x="5364" y="2976"/>
                <a:ext cx="217" cy="576"/>
              </a:xfrm>
              <a:prstGeom prst="rect">
                <a:avLst/>
              </a:prstGeom>
              <a:solidFill>
                <a:schemeClr val="accent2"/>
              </a:solidFill>
              <a:ln w="12700" cap="sq" cmpd="sng">
                <a:solidFill>
                  <a:schemeClr val="accent2"/>
                </a:solidFill>
                <a:prstDash val="solid"/>
                <a:miter/>
                <a:headEnd type="none" w="med" len="med"/>
                <a:tailEnd type="none" w="med" len="med"/>
              </a:ln>
            </p:spPr>
            <p:txBody>
              <a:bodyPr/>
              <a:p>
                <a:endParaRPr lang="zh-CN" altLang="en-US"/>
              </a:p>
            </p:txBody>
          </p:sp>
          <p:sp>
            <p:nvSpPr>
              <p:cNvPr id="243746" name="平行四边形 243745"/>
              <p:cNvSpPr/>
              <p:nvPr/>
            </p:nvSpPr>
            <p:spPr>
              <a:xfrm rot="5400000" flipH="1">
                <a:off x="5088" y="3360"/>
                <a:ext cx="336" cy="240"/>
              </a:xfrm>
              <a:prstGeom prst="parallelogram">
                <a:avLst>
                  <a:gd name="adj" fmla="val 45416"/>
                </a:avLst>
              </a:prstGeom>
              <a:solidFill>
                <a:schemeClr val="accent2"/>
              </a:solidFill>
              <a:ln w="12700" cap="sq" cmpd="sng">
                <a:solidFill>
                  <a:schemeClr val="accent2"/>
                </a:solidFill>
                <a:prstDash val="solid"/>
                <a:miter/>
                <a:headEnd type="none" w="med" len="med"/>
                <a:tailEnd type="none" w="med" len="med"/>
              </a:ln>
            </p:spPr>
            <p:txBody>
              <a:bodyPr/>
              <a:p>
                <a:endParaRPr lang="zh-CN" altLang="en-US"/>
              </a:p>
            </p:txBody>
          </p:sp>
          <p:sp>
            <p:nvSpPr>
              <p:cNvPr id="243747" name="平行四边形 243746"/>
              <p:cNvSpPr/>
              <p:nvPr/>
            </p:nvSpPr>
            <p:spPr>
              <a:xfrm rot="-12979018" flipH="1">
                <a:off x="4752" y="3264"/>
                <a:ext cx="336" cy="240"/>
              </a:xfrm>
              <a:prstGeom prst="parallelogram">
                <a:avLst>
                  <a:gd name="adj" fmla="val 45416"/>
                </a:avLst>
              </a:prstGeom>
              <a:solidFill>
                <a:schemeClr val="accent2"/>
              </a:solidFill>
              <a:ln w="12700" cap="sq" cmpd="sng">
                <a:solidFill>
                  <a:schemeClr val="accent2"/>
                </a:solidFill>
                <a:prstDash val="solid"/>
                <a:miter/>
                <a:headEnd type="none" w="med" len="med"/>
                <a:tailEnd type="none" w="med" len="med"/>
              </a:ln>
            </p:spPr>
            <p:txBody>
              <a:bodyPr/>
              <a:p>
                <a:endParaRPr lang="zh-CN" altLang="en-US"/>
              </a:p>
            </p:txBody>
          </p:sp>
          <p:sp>
            <p:nvSpPr>
              <p:cNvPr id="243748" name="直接连接符 243747"/>
              <p:cNvSpPr/>
              <p:nvPr/>
            </p:nvSpPr>
            <p:spPr>
              <a:xfrm>
                <a:off x="2976" y="2688"/>
                <a:ext cx="0" cy="144"/>
              </a:xfrm>
              <a:prstGeom prst="line">
                <a:avLst/>
              </a:prstGeom>
              <a:ln w="57150" cap="sq" cmpd="sng">
                <a:solidFill>
                  <a:srgbClr val="000000"/>
                </a:solidFill>
                <a:prstDash val="solid"/>
                <a:headEnd type="none" w="med" len="med"/>
                <a:tailEnd type="none" w="med" len="med"/>
              </a:ln>
            </p:spPr>
          </p:sp>
          <p:sp>
            <p:nvSpPr>
              <p:cNvPr id="243749" name="矩形 243748"/>
              <p:cNvSpPr/>
              <p:nvPr/>
            </p:nvSpPr>
            <p:spPr>
              <a:xfrm>
                <a:off x="3072" y="2854"/>
                <a:ext cx="164" cy="122"/>
              </a:xfrm>
              <a:prstGeom prst="rect">
                <a:avLst/>
              </a:prstGeom>
              <a:solidFill>
                <a:srgbClr val="96BFD6"/>
              </a:solidFill>
              <a:ln w="12700" cap="sq" cmpd="sng">
                <a:solidFill>
                  <a:srgbClr val="96BFD6"/>
                </a:solidFill>
                <a:prstDash val="solid"/>
                <a:miter/>
                <a:headEnd type="none" w="med" len="med"/>
                <a:tailEnd type="none" w="med" len="med"/>
              </a:ln>
            </p:spPr>
            <p:txBody>
              <a:bodyPr/>
              <a:p>
                <a:endParaRPr lang="zh-CN" altLang="en-US"/>
              </a:p>
            </p:txBody>
          </p:sp>
          <p:sp>
            <p:nvSpPr>
              <p:cNvPr id="243750" name="直接连接符 243749"/>
              <p:cNvSpPr/>
              <p:nvPr/>
            </p:nvSpPr>
            <p:spPr>
              <a:xfrm flipV="1">
                <a:off x="3312" y="2832"/>
                <a:ext cx="0" cy="144"/>
              </a:xfrm>
              <a:prstGeom prst="line">
                <a:avLst/>
              </a:prstGeom>
              <a:ln w="57150" cap="sq" cmpd="sng">
                <a:solidFill>
                  <a:srgbClr val="000000"/>
                </a:solidFill>
                <a:prstDash val="solid"/>
                <a:headEnd type="none" w="med" len="med"/>
                <a:tailEnd type="none" w="med" len="med"/>
              </a:ln>
            </p:spPr>
          </p:sp>
          <p:sp>
            <p:nvSpPr>
              <p:cNvPr id="243751" name="平行四边形 243750"/>
              <p:cNvSpPr/>
              <p:nvPr/>
            </p:nvSpPr>
            <p:spPr>
              <a:xfrm rot="5400000" flipH="1">
                <a:off x="3024" y="3120"/>
                <a:ext cx="432" cy="240"/>
              </a:xfrm>
              <a:prstGeom prst="parallelogram">
                <a:avLst>
                  <a:gd name="adj" fmla="val 82917"/>
                </a:avLst>
              </a:prstGeom>
              <a:solidFill>
                <a:schemeClr val="accent2"/>
              </a:solidFill>
              <a:ln w="12700" cap="sq" cmpd="sng">
                <a:solidFill>
                  <a:schemeClr val="accent2"/>
                </a:solidFill>
                <a:prstDash val="solid"/>
                <a:miter/>
                <a:headEnd type="none" w="med" len="med"/>
                <a:tailEnd type="none" w="med" len="med"/>
              </a:ln>
            </p:spPr>
            <p:txBody>
              <a:bodyPr/>
              <a:p>
                <a:endParaRPr lang="zh-CN" altLang="en-US"/>
              </a:p>
            </p:txBody>
          </p:sp>
        </p:grpSp>
        <p:sp>
          <p:nvSpPr>
            <p:cNvPr id="243752" name="立方体 243751"/>
            <p:cNvSpPr/>
            <p:nvPr/>
          </p:nvSpPr>
          <p:spPr>
            <a:xfrm>
              <a:off x="4896" y="3072"/>
              <a:ext cx="576" cy="720"/>
            </a:xfrm>
            <a:prstGeom prst="cube">
              <a:avLst>
                <a:gd name="adj" fmla="val 21875"/>
              </a:avLst>
            </a:prstGeom>
            <a:solidFill>
              <a:srgbClr val="FF3300"/>
            </a:solidFill>
            <a:ln w="38100" cap="flat" cmpd="sng">
              <a:solidFill>
                <a:schemeClr val="tx1"/>
              </a:solidFill>
              <a:prstDash val="solid"/>
              <a:miter/>
              <a:headEnd type="none" w="med" len="med"/>
              <a:tailEnd type="none" w="med" len="med"/>
            </a:ln>
          </p:spPr>
          <p:txBody>
            <a:bodyPr/>
            <a:p>
              <a:endParaRPr lang="zh-CN" altLang="en-US"/>
            </a:p>
          </p:txBody>
        </p:sp>
      </p:grpSp>
      <p:grpSp>
        <p:nvGrpSpPr>
          <p:cNvPr id="243753" name="组合 243752"/>
          <p:cNvGrpSpPr/>
          <p:nvPr/>
        </p:nvGrpSpPr>
        <p:grpSpPr>
          <a:xfrm>
            <a:off x="4161790" y="1097280"/>
            <a:ext cx="4495800" cy="2362200"/>
            <a:chOff x="2688" y="1296"/>
            <a:chExt cx="2832" cy="1488"/>
          </a:xfrm>
        </p:grpSpPr>
        <p:sp>
          <p:nvSpPr>
            <p:cNvPr id="243754" name="立方体 243753"/>
            <p:cNvSpPr/>
            <p:nvPr/>
          </p:nvSpPr>
          <p:spPr>
            <a:xfrm>
              <a:off x="2688" y="1296"/>
              <a:ext cx="864" cy="1488"/>
            </a:xfrm>
            <a:prstGeom prst="cube">
              <a:avLst>
                <a:gd name="adj" fmla="val 54514"/>
              </a:avLst>
            </a:prstGeom>
            <a:solidFill>
              <a:schemeClr val="hlink"/>
            </a:solidFill>
            <a:ln w="57150" cap="flat" cmpd="sng">
              <a:solidFill>
                <a:schemeClr val="tx1"/>
              </a:solidFill>
              <a:prstDash val="solid"/>
              <a:miter/>
              <a:headEnd type="none" w="med" len="med"/>
              <a:tailEnd type="none" w="med" len="med"/>
            </a:ln>
          </p:spPr>
          <p:txBody>
            <a:bodyPr/>
            <a:p>
              <a:endParaRPr lang="zh-CN" altLang="en-US"/>
            </a:p>
          </p:txBody>
        </p:sp>
        <p:sp>
          <p:nvSpPr>
            <p:cNvPr id="243755" name="立方体 243754" descr="栎木"/>
            <p:cNvSpPr/>
            <p:nvPr/>
          </p:nvSpPr>
          <p:spPr>
            <a:xfrm>
              <a:off x="3264" y="1866"/>
              <a:ext cx="2256" cy="384"/>
            </a:xfrm>
            <a:prstGeom prst="cube">
              <a:avLst>
                <a:gd name="adj" fmla="val 25000"/>
              </a:avLst>
            </a:prstGeom>
            <a:blipFill rotWithShape="0">
              <a:blip r:embed="rId1"/>
            </a:blipFill>
            <a:ln w="38100" cap="flat" cmpd="sng">
              <a:solidFill>
                <a:schemeClr val="tx1"/>
              </a:solidFill>
              <a:prstDash val="solid"/>
              <a:miter/>
              <a:headEnd type="none" w="med" len="med"/>
              <a:tailEnd type="none" w="med" len="med"/>
            </a:ln>
          </p:spPr>
          <p:txBody>
            <a:bodyPr/>
            <a:p>
              <a:endParaRPr lang="zh-CN" altLang="en-US"/>
            </a:p>
          </p:txBody>
        </p:sp>
      </p:grpSp>
      <p:sp>
        <p:nvSpPr>
          <p:cNvPr id="243756" name="立方体 243755"/>
          <p:cNvSpPr/>
          <p:nvPr/>
        </p:nvSpPr>
        <p:spPr>
          <a:xfrm>
            <a:off x="7743190" y="4288155"/>
            <a:ext cx="914400" cy="1143000"/>
          </a:xfrm>
          <a:prstGeom prst="cube">
            <a:avLst>
              <a:gd name="adj" fmla="val 28125"/>
            </a:avLst>
          </a:prstGeom>
          <a:solidFill>
            <a:srgbClr val="FF3300"/>
          </a:solidFill>
          <a:ln w="38100" cap="flat" cmpd="sng">
            <a:solidFill>
              <a:schemeClr val="tx1"/>
            </a:solidFill>
            <a:prstDash val="solid"/>
            <a:miter/>
            <a:headEnd type="none" w="med" len="med"/>
            <a:tailEnd type="none" w="med" len="med"/>
          </a:ln>
        </p:spPr>
        <p:txBody>
          <a:bodyPr/>
          <a:p>
            <a:endParaRPr lang="zh-CN" altLang="en-US"/>
          </a:p>
        </p:txBody>
      </p:sp>
      <p:sp>
        <p:nvSpPr>
          <p:cNvPr id="243757" name="平行四边形 243756"/>
          <p:cNvSpPr/>
          <p:nvPr/>
        </p:nvSpPr>
        <p:spPr>
          <a:xfrm rot="-5400000" flipV="1">
            <a:off x="5571490" y="4554855"/>
            <a:ext cx="609600" cy="381000"/>
          </a:xfrm>
          <a:prstGeom prst="parallelogram">
            <a:avLst>
              <a:gd name="adj" fmla="val 55414"/>
            </a:avLst>
          </a:prstGeom>
          <a:pattFill prst="ltDnDiag">
            <a:fgClr>
              <a:schemeClr val="accent2"/>
            </a:fgClr>
            <a:bgClr>
              <a:srgbClr val="FFFFFF"/>
            </a:bgClr>
          </a:pattFill>
          <a:ln w="9525" cap="flat" cmpd="sng">
            <a:solidFill>
              <a:srgbClr val="E21702"/>
            </a:solidFill>
            <a:prstDash val="solid"/>
            <a:miter/>
            <a:headEnd type="none" w="med" len="med"/>
            <a:tailEnd type="none" w="med" len="med"/>
          </a:ln>
        </p:spPr>
        <p:txBody>
          <a:bodyPr/>
          <a:p>
            <a:endParaRPr lang="zh-CN" altLang="en-US"/>
          </a:p>
        </p:txBody>
      </p:sp>
      <p:sp>
        <p:nvSpPr>
          <p:cNvPr id="243758" name="立方体 243757" descr="纸莎草纸"/>
          <p:cNvSpPr/>
          <p:nvPr/>
        </p:nvSpPr>
        <p:spPr>
          <a:xfrm rot="162678">
            <a:off x="5076190" y="2089468"/>
            <a:ext cx="3581400" cy="609600"/>
          </a:xfrm>
          <a:prstGeom prst="cube">
            <a:avLst>
              <a:gd name="adj" fmla="val 25000"/>
            </a:avLst>
          </a:prstGeom>
          <a:blipFill rotWithShape="0">
            <a:blip r:embed="rId3"/>
          </a:blipFill>
          <a:ln w="38100" cap="flat" cmpd="sng">
            <a:solidFill>
              <a:schemeClr val="tx1"/>
            </a:solidFill>
            <a:prstDash val="solid"/>
            <a:miter/>
            <a:headEnd type="none" w="med" len="med"/>
            <a:tailEnd type="none" w="med" len="med"/>
          </a:ln>
        </p:spPr>
        <p:txBody>
          <a:bodyPr/>
          <a:p>
            <a:endParaRPr lang="zh-CN" altLang="en-US"/>
          </a:p>
        </p:txBody>
      </p:sp>
      <p:sp>
        <p:nvSpPr>
          <p:cNvPr id="243759" name="平行四边形 243758"/>
          <p:cNvSpPr/>
          <p:nvPr/>
        </p:nvSpPr>
        <p:spPr>
          <a:xfrm rot="-5400000" flipV="1">
            <a:off x="5723890" y="2202180"/>
            <a:ext cx="685800" cy="304800"/>
          </a:xfrm>
          <a:prstGeom prst="parallelogram">
            <a:avLst>
              <a:gd name="adj" fmla="val 56250"/>
            </a:avLst>
          </a:prstGeom>
          <a:pattFill prst="ltDnDiag">
            <a:fgClr>
              <a:schemeClr val="accent2"/>
            </a:fgClr>
            <a:bgClr>
              <a:srgbClr val="FFFFFF"/>
            </a:bgClr>
          </a:pattFill>
          <a:ln w="9525" cap="flat" cmpd="sng">
            <a:solidFill>
              <a:srgbClr val="E21702"/>
            </a:solidFill>
            <a:prstDash val="solid"/>
            <a:miter/>
            <a:headEnd type="none" w="med" len="med"/>
            <a:tailEnd type="none" w="med" len="med"/>
          </a:ln>
        </p:spPr>
        <p:txBody>
          <a:bodyPr/>
          <a:p>
            <a:endParaRPr lang="zh-CN" altLang="en-US"/>
          </a:p>
        </p:txBody>
      </p:sp>
      <p:sp>
        <p:nvSpPr>
          <p:cNvPr id="243760" name="立方体 243759"/>
          <p:cNvSpPr/>
          <p:nvPr/>
        </p:nvSpPr>
        <p:spPr>
          <a:xfrm>
            <a:off x="7743190" y="1097280"/>
            <a:ext cx="914400" cy="1143000"/>
          </a:xfrm>
          <a:prstGeom prst="cube">
            <a:avLst>
              <a:gd name="adj" fmla="val 21875"/>
            </a:avLst>
          </a:prstGeom>
          <a:solidFill>
            <a:srgbClr val="FF3300"/>
          </a:solidFill>
          <a:ln w="38100" cap="flat" cmpd="sng">
            <a:solidFill>
              <a:schemeClr val="tx1"/>
            </a:solidFill>
            <a:prstDash val="solid"/>
            <a:miter/>
            <a:headEnd type="none" w="med" len="med"/>
            <a:tailEnd type="none" w="med" len="med"/>
          </a:ln>
        </p:spPr>
        <p:txBody>
          <a:bodyPr/>
          <a:p>
            <a:endParaRPr lang="zh-CN" altLang="en-US"/>
          </a:p>
        </p:txBody>
      </p:sp>
      <p:sp>
        <p:nvSpPr>
          <p:cNvPr id="2" name="灯片编号占位符 1"/>
          <p:cNvSpPr/>
          <p:nvPr>
            <p:ph type="sldNum" sz="quarter" idx="12"/>
          </p:nvPr>
        </p:nvSpPr>
        <p:spPr>
          <a:xfrm>
            <a:off x="6551295" y="6137910"/>
            <a:ext cx="1905000" cy="457200"/>
          </a:xfrm>
        </p:spPr>
        <p:txBody>
          <a:bodyPr/>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43714">
                                            <p:txEl>
                                              <p:charRg st="0" end="30"/>
                                            </p:txEl>
                                          </p:spTgt>
                                        </p:tgtEl>
                                        <p:attrNameLst>
                                          <p:attrName>style.visibility</p:attrName>
                                        </p:attrNameLst>
                                      </p:cBhvr>
                                      <p:to>
                                        <p:strVal val="visible"/>
                                      </p:to>
                                    </p:set>
                                    <p:animEffect transition="in" filter="box(out)">
                                      <p:cBhvr>
                                        <p:cTn id="7" dur="500"/>
                                        <p:tgtEl>
                                          <p:spTgt spid="243714">
                                            <p:txEl>
                                              <p:charRg st="0" end="3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43715">
                                            <p:txEl>
                                              <p:charRg st="0" end="22"/>
                                            </p:txEl>
                                          </p:spTgt>
                                        </p:tgtEl>
                                        <p:attrNameLst>
                                          <p:attrName>style.visibility</p:attrName>
                                        </p:attrNameLst>
                                      </p:cBhvr>
                                      <p:to>
                                        <p:strVal val="visible"/>
                                      </p:to>
                                    </p:set>
                                    <p:anim calcmode="lin" valueType="num">
                                      <p:cBhvr additive="base">
                                        <p:cTn id="12" dur="500" fill="hold"/>
                                        <p:tgtEl>
                                          <p:spTgt spid="243715">
                                            <p:txEl>
                                              <p:charRg st="0" end="2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43715">
                                            <p:txEl>
                                              <p:charRg st="0" end="2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43715">
                                            <p:txEl>
                                              <p:charRg st="22" end="54"/>
                                            </p:txEl>
                                          </p:spTgt>
                                        </p:tgtEl>
                                        <p:attrNameLst>
                                          <p:attrName>style.visibility</p:attrName>
                                        </p:attrNameLst>
                                      </p:cBhvr>
                                      <p:to>
                                        <p:strVal val="visible"/>
                                      </p:to>
                                    </p:set>
                                    <p:anim calcmode="lin" valueType="num">
                                      <p:cBhvr additive="base">
                                        <p:cTn id="18" dur="500" fill="hold"/>
                                        <p:tgtEl>
                                          <p:spTgt spid="243715">
                                            <p:txEl>
                                              <p:charRg st="22" end="5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43715">
                                            <p:txEl>
                                              <p:charRg st="22" end="5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WHOOSH.WAV"/>
                                        </p:tgtEl>
                                      </p:cMediaNode>
                                    </p:audio>
                                  </p:sub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243753"/>
                                        </p:tgtEl>
                                        <p:attrNameLst>
                                          <p:attrName>style.visibility</p:attrName>
                                        </p:attrNameLst>
                                      </p:cBhvr>
                                      <p:to>
                                        <p:strVal val="visible"/>
                                      </p:to>
                                    </p:set>
                                    <p:animEffect transition="in" filter="box(out)">
                                      <p:cBhvr>
                                        <p:cTn id="24" dur="500"/>
                                        <p:tgtEl>
                                          <p:spTgt spid="243753"/>
                                        </p:tgtEl>
                                      </p:cBhvr>
                                    </p:animEffect>
                                  </p:childTnLst>
                                  <p:subTnLst>
                                    <p:audio>
                                      <p:cMediaNode>
                                        <p:cTn display="0" masterRel="sameClick">
                                          <p:stCondLst>
                                            <p:cond evt="begin" delay="0">
                                              <p:tn val="22"/>
                                            </p:cond>
                                          </p:stCondLst>
                                          <p:endCondLst>
                                            <p:cond evt="onStopAudio" delay="0">
                                              <p:tgtEl>
                                                <p:sldTgt/>
                                              </p:tgtEl>
                                            </p:cond>
                                          </p:endCondLst>
                                        </p:cTn>
                                        <p:tgtEl>
                                          <p:sndTgt r:embed="rId4" name="CAMERA.WAV"/>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32" fill="hold" nodeType="clickEffect">
                                  <p:stCondLst>
                                    <p:cond delay="0"/>
                                  </p:stCondLst>
                                  <p:childTnLst>
                                    <p:set>
                                      <p:cBhvr>
                                        <p:cTn id="28" dur="1" fill="hold">
                                          <p:stCondLst>
                                            <p:cond delay="0"/>
                                          </p:stCondLst>
                                        </p:cTn>
                                        <p:tgtEl>
                                          <p:spTgt spid="243759"/>
                                        </p:tgtEl>
                                        <p:attrNameLst>
                                          <p:attrName>style.visibility</p:attrName>
                                        </p:attrNameLst>
                                      </p:cBhvr>
                                      <p:to>
                                        <p:strVal val="visible"/>
                                      </p:to>
                                    </p:set>
                                    <p:animEffect transition="in" filter="box(out)">
                                      <p:cBhvr>
                                        <p:cTn id="29" dur="500"/>
                                        <p:tgtEl>
                                          <p:spTgt spid="243759"/>
                                        </p:tgtEl>
                                      </p:cBhvr>
                                    </p:animEffect>
                                  </p:childTnLst>
                                  <p:subTnLst>
                                    <p:audio>
                                      <p:cMediaNode>
                                        <p:cTn display="0" masterRel="sameClick">
                                          <p:stCondLst>
                                            <p:cond evt="begin" delay="0">
                                              <p:tn val="27"/>
                                            </p:cond>
                                          </p:stCondLst>
                                          <p:endCondLst>
                                            <p:cond evt="onStopAudio" delay="0">
                                              <p:tgtEl>
                                                <p:sldTgt/>
                                              </p:tgtEl>
                                            </p:cond>
                                          </p:endCondLst>
                                        </p:cTn>
                                        <p:tgtEl>
                                          <p:sndTgt r:embed="rId4" name="CAMERA.WAV"/>
                                        </p:tgtEl>
                                      </p:cMediaNode>
                                    </p:audio>
                                  </p:sub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243716"/>
                                        </p:tgtEl>
                                        <p:attrNameLst>
                                          <p:attrName>style.visibility</p:attrName>
                                        </p:attrNameLst>
                                      </p:cBhvr>
                                      <p:to>
                                        <p:strVal val="visible"/>
                                      </p:to>
                                    </p:set>
                                    <p:animEffect transition="in" filter="box(out)">
                                      <p:cBhvr>
                                        <p:cTn id="34" dur="500"/>
                                        <p:tgtEl>
                                          <p:spTgt spid="243716"/>
                                        </p:tgtEl>
                                      </p:cBhvr>
                                    </p:animEffect>
                                  </p:childTnLst>
                                  <p:subTnLst>
                                    <p:audio>
                                      <p:cMediaNode>
                                        <p:cTn display="0" masterRel="sameClick">
                                          <p:stCondLst>
                                            <p:cond evt="begin" delay="0">
                                              <p:tn val="32"/>
                                            </p:cond>
                                          </p:stCondLst>
                                          <p:endCondLst>
                                            <p:cond evt="onStopAudio" delay="0">
                                              <p:tgtEl>
                                                <p:sldTgt/>
                                              </p:tgtEl>
                                            </p:cond>
                                          </p:endCondLst>
                                        </p:cTn>
                                        <p:tgtEl>
                                          <p:sndTgt r:embed="rId4" name="CAMERA.WAV"/>
                                        </p:tgtEl>
                                      </p:cMediaNode>
                                    </p:audio>
                                  </p:subTnLst>
                                </p:cTn>
                              </p:par>
                            </p:childTnLst>
                          </p:cTn>
                        </p:par>
                      </p:childTnLst>
                    </p:cTn>
                  </p:par>
                  <p:par>
                    <p:cTn id="35" fill="hold">
                      <p:stCondLst>
                        <p:cond delay="indefinite"/>
                      </p:stCondLst>
                      <p:childTnLst>
                        <p:par>
                          <p:cTn id="36" fill="hold">
                            <p:stCondLst>
                              <p:cond delay="0"/>
                            </p:stCondLst>
                            <p:childTnLst>
                              <p:par>
                                <p:cTn id="37" presetID="4" presetClass="entr" presetSubtype="32" fill="hold" nodeType="clickEffect">
                                  <p:stCondLst>
                                    <p:cond delay="0"/>
                                  </p:stCondLst>
                                  <p:childTnLst>
                                    <p:set>
                                      <p:cBhvr>
                                        <p:cTn id="38" dur="1" fill="hold">
                                          <p:stCondLst>
                                            <p:cond delay="0"/>
                                          </p:stCondLst>
                                        </p:cTn>
                                        <p:tgtEl>
                                          <p:spTgt spid="243757"/>
                                        </p:tgtEl>
                                        <p:attrNameLst>
                                          <p:attrName>style.visibility</p:attrName>
                                        </p:attrNameLst>
                                      </p:cBhvr>
                                      <p:to>
                                        <p:strVal val="visible"/>
                                      </p:to>
                                    </p:set>
                                    <p:animEffect transition="in" filter="box(out)">
                                      <p:cBhvr>
                                        <p:cTn id="39" dur="500"/>
                                        <p:tgtEl>
                                          <p:spTgt spid="243757"/>
                                        </p:tgtEl>
                                      </p:cBhvr>
                                    </p:animEffect>
                                  </p:childTnLst>
                                  <p:subTnLst>
                                    <p:audio>
                                      <p:cMediaNode>
                                        <p:cTn display="0" masterRel="sameClick">
                                          <p:stCondLst>
                                            <p:cond evt="begin" delay="0">
                                              <p:tn val="37"/>
                                            </p:cond>
                                          </p:stCondLst>
                                          <p:endCondLst>
                                            <p:cond evt="onStopAudio" delay="0">
                                              <p:tgtEl>
                                                <p:sldTgt/>
                                              </p:tgtEl>
                                            </p:cond>
                                          </p:endCondLst>
                                        </p:cTn>
                                        <p:tgtEl>
                                          <p:sndTgt r:embed="rId4"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243760"/>
                                        </p:tgtEl>
                                        <p:attrNameLst>
                                          <p:attrName>style.visibility</p:attrName>
                                        </p:attrNameLst>
                                      </p:cBhvr>
                                      <p:to>
                                        <p:strVal val="visible"/>
                                      </p:to>
                                    </p:set>
                                    <p:anim calcmode="lin" valueType="num">
                                      <p:cBhvr additive="base">
                                        <p:cTn id="44" dur="500" fill="hold"/>
                                        <p:tgtEl>
                                          <p:spTgt spid="243760"/>
                                        </p:tgtEl>
                                        <p:attrNameLst>
                                          <p:attrName>ppt_x</p:attrName>
                                        </p:attrNameLst>
                                      </p:cBhvr>
                                      <p:tavLst>
                                        <p:tav tm="0">
                                          <p:val>
                                            <p:strVal val="#ppt_x"/>
                                          </p:val>
                                        </p:tav>
                                        <p:tav tm="100000">
                                          <p:val>
                                            <p:strVal val="#ppt_x"/>
                                          </p:val>
                                        </p:tav>
                                      </p:tavLst>
                                    </p:anim>
                                    <p:anim calcmode="lin" valueType="num">
                                      <p:cBhvr additive="base">
                                        <p:cTn id="45" dur="500" fill="hold"/>
                                        <p:tgtEl>
                                          <p:spTgt spid="24376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6" name="LASER.WAV"/>
                                        </p:tgtEl>
                                      </p:cMediaNode>
                                    </p:audio>
                                  </p:subTnLst>
                                </p:cTn>
                              </p:par>
                            </p:childTnLst>
                          </p:cTn>
                        </p:par>
                        <p:par>
                          <p:cTn id="46" fill="hold">
                            <p:stCondLst>
                              <p:cond delay="500"/>
                            </p:stCondLst>
                            <p:childTnLst>
                              <p:par>
                                <p:cTn id="47" presetID="11" presetClass="entr" presetSubtype="0" fill="hold" nodeType="afterEffect">
                                  <p:stCondLst>
                                    <p:cond delay="200"/>
                                  </p:stCondLst>
                                  <p:childTnLst>
                                    <p:set>
                                      <p:cBhvr>
                                        <p:cTn id="48" dur="500">
                                          <p:stCondLst>
                                            <p:cond delay="0"/>
                                          </p:stCondLst>
                                        </p:cTn>
                                        <p:tgtEl>
                                          <p:spTgt spid="24375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GUNSHOT.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1" fill="hold" nodeType="clickEffect">
                                  <p:stCondLst>
                                    <p:cond delay="0"/>
                                  </p:stCondLst>
                                  <p:childTnLst>
                                    <p:set>
                                      <p:cBhvr>
                                        <p:cTn id="52" dur="1" fill="hold">
                                          <p:stCondLst>
                                            <p:cond delay="0"/>
                                          </p:stCondLst>
                                        </p:cTn>
                                        <p:tgtEl>
                                          <p:spTgt spid="243756"/>
                                        </p:tgtEl>
                                        <p:attrNameLst>
                                          <p:attrName>style.visibility</p:attrName>
                                        </p:attrNameLst>
                                      </p:cBhvr>
                                      <p:to>
                                        <p:strVal val="visible"/>
                                      </p:to>
                                    </p:set>
                                    <p:anim calcmode="lin" valueType="num">
                                      <p:cBhvr additive="base">
                                        <p:cTn id="53" dur="500" fill="hold"/>
                                        <p:tgtEl>
                                          <p:spTgt spid="243756"/>
                                        </p:tgtEl>
                                        <p:attrNameLst>
                                          <p:attrName>ppt_x</p:attrName>
                                        </p:attrNameLst>
                                      </p:cBhvr>
                                      <p:tavLst>
                                        <p:tav tm="0">
                                          <p:val>
                                            <p:strVal val="#ppt_x"/>
                                          </p:val>
                                        </p:tav>
                                        <p:tav tm="100000">
                                          <p:val>
                                            <p:strVal val="#ppt_x"/>
                                          </p:val>
                                        </p:tav>
                                      </p:tavLst>
                                    </p:anim>
                                    <p:anim calcmode="lin" valueType="num">
                                      <p:cBhvr additive="base">
                                        <p:cTn id="54" dur="500" fill="hold"/>
                                        <p:tgtEl>
                                          <p:spTgt spid="243756"/>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51"/>
                                            </p:cond>
                                          </p:stCondLst>
                                        </p:cTn>
                                        <p:tgtEl>
                                          <p:spTgt spid="243756"/>
                                        </p:tgtEl>
                                        <p:attrNameLst>
                                          <p:attrName>style.visibility</p:attrName>
                                        </p:attrNameLst>
                                      </p:cBhvr>
                                      <p:to>
                                        <p:strVal val="hidden"/>
                                      </p:to>
                                    </p:set>
                                    <p:audio>
                                      <p:cMediaNode>
                                        <p:cTn display="0" masterRel="sameClick">
                                          <p:stCondLst>
                                            <p:cond evt="begin" delay="0">
                                              <p:tn val="51"/>
                                            </p:cond>
                                          </p:stCondLst>
                                          <p:endCondLst>
                                            <p:cond evt="onStopAudio" delay="0">
                                              <p:tgtEl>
                                                <p:sldTgt/>
                                              </p:tgtEl>
                                            </p:cond>
                                          </p:endCondLst>
                                        </p:cTn>
                                        <p:tgtEl>
                                          <p:sndTgt r:embed="rId6" name="LASER.WAV"/>
                                        </p:tgtEl>
                                      </p:cMediaNode>
                                    </p:audio>
                                  </p:sub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499"/>
                                          </p:stCondLst>
                                        </p:cTn>
                                        <p:tgtEl>
                                          <p:spTgt spid="24372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GUNSHOT.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243719">
                                            <p:txEl>
                                              <p:charRg st="0" end="37"/>
                                            </p:txEl>
                                          </p:spTgt>
                                        </p:tgtEl>
                                        <p:attrNameLst>
                                          <p:attrName>style.visibility</p:attrName>
                                        </p:attrNameLst>
                                      </p:cBhvr>
                                      <p:to>
                                        <p:strVal val="visible"/>
                                      </p:to>
                                    </p:set>
                                    <p:anim calcmode="lin" valueType="num">
                                      <p:cBhvr additive="base">
                                        <p:cTn id="62" dur="500" fill="hold"/>
                                        <p:tgtEl>
                                          <p:spTgt spid="243719">
                                            <p:txEl>
                                              <p:charRg st="0" end="37"/>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243719">
                                            <p:txEl>
                                              <p:charRg st="0" end="3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build="p"/>
      <p:bldP spid="243715" grpId="0" build="p"/>
      <p:bldP spid="2437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44748" name="矩形 244747"/>
          <p:cNvSpPr/>
          <p:nvPr/>
        </p:nvSpPr>
        <p:spPr>
          <a:xfrm>
            <a:off x="777240" y="866775"/>
            <a:ext cx="2743200" cy="607695"/>
          </a:xfrm>
          <a:prstGeom prst="rect">
            <a:avLst/>
          </a:prstGeom>
        </p:spPr>
        <p:txBody>
          <a:bodyPr wrap="none" fromWordArt="1">
            <a:prstTxWarp prst="textDeflate">
              <a:avLst>
                <a:gd name="adj" fmla="val 26227"/>
              </a:avLst>
            </a:prstTxWarp>
            <a:normAutofit lnSpcReduction="10000"/>
          </a:bodyPr>
          <a:p>
            <a:pPr algn="ctr">
              <a:spcBef>
                <a:spcPct val="0"/>
              </a:spcBef>
            </a:pPr>
            <a:r>
              <a:rPr lang="zh-CN" altLang="en-US" sz="3600" b="0">
                <a:ln w="9525" cap="flat" cmpd="sng">
                  <a:solidFill>
                    <a:srgbClr val="FF0000"/>
                  </a:solidFill>
                  <a:prstDash val="solid"/>
                  <a:headEnd type="none" w="med" len="med"/>
                  <a:tailEnd type="none" w="med" len="med"/>
                </a:ln>
                <a:solidFill>
                  <a:srgbClr val="FF66FF"/>
                </a:solidFill>
                <a:latin typeface="宋体" panose="02010600030101010101" pitchFamily="2" charset="-122"/>
                <a:ea typeface="宋体" panose="02010600030101010101" pitchFamily="2" charset="-122"/>
              </a:rPr>
              <a:t>刚度的重要性</a:t>
            </a:r>
            <a:endParaRPr lang="zh-CN" altLang="en-US" sz="3600" b="0">
              <a:ln w="9525" cap="flat" cmpd="sng">
                <a:solidFill>
                  <a:srgbClr val="FF0000"/>
                </a:solidFill>
                <a:prstDash val="solid"/>
                <a:headEnd type="none" w="med" len="med"/>
                <a:tailEnd type="none" w="med" len="med"/>
              </a:ln>
              <a:solidFill>
                <a:srgbClr val="FF66FF"/>
              </a:solidFill>
              <a:latin typeface="宋体" panose="02010600030101010101" pitchFamily="2" charset="-122"/>
              <a:ea typeface="宋体" panose="02010600030101010101" pitchFamily="2" charset="-122"/>
            </a:endParaRPr>
          </a:p>
        </p:txBody>
      </p:sp>
      <p:sp>
        <p:nvSpPr>
          <p:cNvPr id="244749" name="文本框 244748"/>
          <p:cNvSpPr txBox="1"/>
          <p:nvPr/>
        </p:nvSpPr>
        <p:spPr>
          <a:xfrm>
            <a:off x="351155" y="1521302"/>
            <a:ext cx="4114800" cy="1136015"/>
          </a:xfrm>
          <a:prstGeom prst="rect">
            <a:avLst/>
          </a:prstGeom>
          <a:noFill/>
          <a:ln w="9525">
            <a:noFill/>
          </a:ln>
        </p:spPr>
        <p:txBody>
          <a:bodyPr wrap="square" lIns="92075" tIns="46038" rIns="92075" bIns="46038" anchor="ctr">
            <a:spAutoFit/>
          </a:bodyPr>
          <a:p>
            <a:pPr algn="l" eaLnBrk="1" hangingPunct="1">
              <a:lnSpc>
                <a:spcPct val="85000"/>
              </a:lnSpc>
              <a:buClr>
                <a:schemeClr val="tx2"/>
              </a:buClr>
              <a:buChar char="•"/>
            </a:pPr>
            <a:r>
              <a:rPr lang="en-US" altLang="zh-CN" b="0" dirty="0">
                <a:solidFill>
                  <a:schemeClr val="tx2"/>
                </a:solidFill>
                <a:latin typeface="Times New Roman" panose="02020603050405020304" charset="0"/>
              </a:rPr>
              <a:t>  </a:t>
            </a:r>
            <a:r>
              <a:rPr lang="zh-CN" altLang="en-US" sz="2400" dirty="0">
                <a:solidFill>
                  <a:schemeClr val="tx2"/>
                </a:solidFill>
                <a:latin typeface="Times New Roman" panose="02020603050405020304" charset="0"/>
              </a:rPr>
              <a:t>楼房的大梁和楼板刚度不足时会导致楼板倾斜、灰层脱落。</a:t>
            </a:r>
            <a:endParaRPr lang="zh-CN" altLang="en-US" sz="2400" dirty="0">
              <a:solidFill>
                <a:schemeClr val="tx2"/>
              </a:solidFill>
              <a:latin typeface="Times New Roman" panose="02020603050405020304" charset="0"/>
            </a:endParaRPr>
          </a:p>
        </p:txBody>
      </p:sp>
      <p:grpSp>
        <p:nvGrpSpPr>
          <p:cNvPr id="244759" name="组合 244758"/>
          <p:cNvGrpSpPr/>
          <p:nvPr/>
        </p:nvGrpSpPr>
        <p:grpSpPr>
          <a:xfrm>
            <a:off x="5093018" y="1650365"/>
            <a:ext cx="3640137" cy="1676400"/>
            <a:chOff x="3227" y="1392"/>
            <a:chExt cx="2293" cy="1056"/>
          </a:xfrm>
        </p:grpSpPr>
        <p:sp>
          <p:nvSpPr>
            <p:cNvPr id="244760" name="矩形 244759"/>
            <p:cNvSpPr/>
            <p:nvPr/>
          </p:nvSpPr>
          <p:spPr>
            <a:xfrm>
              <a:off x="3227" y="1536"/>
              <a:ext cx="233" cy="912"/>
            </a:xfrm>
            <a:prstGeom prst="rect">
              <a:avLst/>
            </a:prstGeom>
            <a:pattFill prst="horzBrick">
              <a:fgClr>
                <a:srgbClr val="F8FAF8"/>
              </a:fgClr>
              <a:bgClr>
                <a:srgbClr val="86B0CA"/>
              </a:bgClr>
            </a:pattFill>
            <a:ln w="38100" cap="flat" cmpd="sng">
              <a:solidFill>
                <a:schemeClr val="tx1"/>
              </a:solidFill>
              <a:prstDash val="solid"/>
              <a:miter/>
              <a:headEnd type="none" w="med" len="med"/>
              <a:tailEnd type="none" w="med" len="med"/>
            </a:ln>
          </p:spPr>
          <p:txBody>
            <a:bodyPr/>
            <a:p>
              <a:endParaRPr lang="zh-CN" altLang="en-US"/>
            </a:p>
          </p:txBody>
        </p:sp>
        <p:sp>
          <p:nvSpPr>
            <p:cNvPr id="244761" name="矩形 244760"/>
            <p:cNvSpPr/>
            <p:nvPr/>
          </p:nvSpPr>
          <p:spPr>
            <a:xfrm>
              <a:off x="5328" y="1536"/>
              <a:ext cx="192" cy="912"/>
            </a:xfrm>
            <a:prstGeom prst="rect">
              <a:avLst/>
            </a:prstGeom>
            <a:pattFill prst="horzBrick">
              <a:fgClr>
                <a:srgbClr val="F8FAF8"/>
              </a:fgClr>
              <a:bgClr>
                <a:srgbClr val="86B0CA"/>
              </a:bgClr>
            </a:pattFill>
            <a:ln w="38100" cap="flat" cmpd="sng">
              <a:solidFill>
                <a:schemeClr val="tx1"/>
              </a:solidFill>
              <a:prstDash val="solid"/>
              <a:miter/>
              <a:headEnd type="none" w="med" len="med"/>
              <a:tailEnd type="none" w="med" len="med"/>
            </a:ln>
          </p:spPr>
          <p:txBody>
            <a:bodyPr/>
            <a:p>
              <a:endParaRPr lang="zh-CN" altLang="en-US"/>
            </a:p>
          </p:txBody>
        </p:sp>
        <p:sp>
          <p:nvSpPr>
            <p:cNvPr id="244762" name="矩形 244761" descr="纸莎草纸"/>
            <p:cNvSpPr/>
            <p:nvPr/>
          </p:nvSpPr>
          <p:spPr>
            <a:xfrm>
              <a:off x="5088" y="1392"/>
              <a:ext cx="192" cy="432"/>
            </a:xfrm>
            <a:prstGeom prst="rect">
              <a:avLst/>
            </a:prstGeom>
            <a:blipFill rotWithShape="0">
              <a:blip r:embed="rId1"/>
            </a:blipFill>
            <a:ln w="38100" cap="flat" cmpd="sng">
              <a:solidFill>
                <a:schemeClr val="tx1"/>
              </a:solidFill>
              <a:prstDash val="solid"/>
              <a:miter/>
              <a:headEnd type="none" w="med" len="med"/>
              <a:tailEnd type="none" w="med" len="med"/>
            </a:ln>
          </p:spPr>
          <p:txBody>
            <a:bodyPr/>
            <a:p>
              <a:endParaRPr lang="zh-CN" altLang="en-US"/>
            </a:p>
          </p:txBody>
        </p:sp>
        <p:sp>
          <p:nvSpPr>
            <p:cNvPr id="244763" name="矩形 244762"/>
            <p:cNvSpPr/>
            <p:nvPr/>
          </p:nvSpPr>
          <p:spPr>
            <a:xfrm>
              <a:off x="3456" y="1824"/>
              <a:ext cx="1872" cy="192"/>
            </a:xfrm>
            <a:prstGeom prst="rect">
              <a:avLst/>
            </a:prstGeom>
            <a:pattFill prst="lgConfetti">
              <a:fgClr>
                <a:srgbClr val="0033CC"/>
              </a:fgClr>
              <a:bgClr>
                <a:schemeClr val="hlink"/>
              </a:bgClr>
            </a:pattFill>
            <a:ln w="38100" cap="flat" cmpd="sng">
              <a:solidFill>
                <a:schemeClr val="tx1"/>
              </a:solidFill>
              <a:prstDash val="solid"/>
              <a:miter/>
              <a:headEnd type="none" w="med" len="med"/>
              <a:tailEnd type="none" w="med" len="med"/>
            </a:ln>
          </p:spPr>
          <p:txBody>
            <a:bodyPr/>
            <a:p>
              <a:endParaRPr lang="zh-CN" altLang="en-US"/>
            </a:p>
          </p:txBody>
        </p:sp>
        <p:sp>
          <p:nvSpPr>
            <p:cNvPr id="244764" name="矩形 244763" descr="纸莎草纸"/>
            <p:cNvSpPr/>
            <p:nvPr/>
          </p:nvSpPr>
          <p:spPr>
            <a:xfrm>
              <a:off x="3552" y="1392"/>
              <a:ext cx="192" cy="432"/>
            </a:xfrm>
            <a:prstGeom prst="rect">
              <a:avLst/>
            </a:prstGeom>
            <a:blipFill rotWithShape="0">
              <a:blip r:embed="rId1"/>
            </a:blipFill>
            <a:ln w="38100" cap="flat" cmpd="sng">
              <a:solidFill>
                <a:schemeClr val="tx1"/>
              </a:solidFill>
              <a:prstDash val="solid"/>
              <a:miter/>
              <a:headEnd type="none" w="med" len="med"/>
              <a:tailEnd type="none" w="med" len="med"/>
            </a:ln>
          </p:spPr>
          <p:txBody>
            <a:bodyPr/>
            <a:p>
              <a:endParaRPr lang="zh-CN" altLang="en-US"/>
            </a:p>
          </p:txBody>
        </p:sp>
        <p:grpSp>
          <p:nvGrpSpPr>
            <p:cNvPr id="244765" name="组合 244764"/>
            <p:cNvGrpSpPr/>
            <p:nvPr/>
          </p:nvGrpSpPr>
          <p:grpSpPr>
            <a:xfrm>
              <a:off x="4128" y="1392"/>
              <a:ext cx="432" cy="432"/>
              <a:chOff x="4128" y="1392"/>
              <a:chExt cx="432" cy="432"/>
            </a:xfrm>
          </p:grpSpPr>
          <p:sp>
            <p:nvSpPr>
              <p:cNvPr id="244766" name="矩形 244765" descr="栎木"/>
              <p:cNvSpPr/>
              <p:nvPr/>
            </p:nvSpPr>
            <p:spPr>
              <a:xfrm>
                <a:off x="4128" y="1392"/>
                <a:ext cx="432" cy="432"/>
              </a:xfrm>
              <a:prstGeom prst="rect">
                <a:avLst/>
              </a:prstGeom>
              <a:blipFill rotWithShape="0">
                <a:blip r:embed="rId2"/>
              </a:blipFill>
              <a:ln w="38100" cap="flat" cmpd="sng">
                <a:solidFill>
                  <a:schemeClr val="tx1"/>
                </a:solidFill>
                <a:prstDash val="solid"/>
                <a:miter/>
                <a:headEnd type="none" w="med" len="med"/>
                <a:tailEnd type="none" w="med" len="med"/>
              </a:ln>
            </p:spPr>
            <p:txBody>
              <a:bodyPr/>
              <a:p>
                <a:endParaRPr lang="zh-CN" altLang="en-US"/>
              </a:p>
            </p:txBody>
          </p:sp>
          <p:sp>
            <p:nvSpPr>
              <p:cNvPr id="244767" name="圆角矩形 244766"/>
              <p:cNvSpPr/>
              <p:nvPr/>
            </p:nvSpPr>
            <p:spPr>
              <a:xfrm>
                <a:off x="4176" y="1440"/>
                <a:ext cx="126" cy="228"/>
              </a:xfrm>
              <a:prstGeom prst="roundRect">
                <a:avLst>
                  <a:gd name="adj" fmla="val 16667"/>
                </a:avLst>
              </a:prstGeom>
              <a:solidFill>
                <a:schemeClr val="hlink"/>
              </a:solidFill>
              <a:ln w="19050" cap="flat" cmpd="sng">
                <a:solidFill>
                  <a:srgbClr val="000000"/>
                </a:solidFill>
                <a:prstDash val="solid"/>
                <a:headEnd type="none" w="med" len="med"/>
                <a:tailEnd type="none" w="med" len="med"/>
              </a:ln>
            </p:spPr>
            <p:txBody>
              <a:bodyPr/>
              <a:p>
                <a:endParaRPr lang="zh-CN" altLang="en-US"/>
              </a:p>
            </p:txBody>
          </p:sp>
          <p:sp>
            <p:nvSpPr>
              <p:cNvPr id="244768" name="直接连接符 244767"/>
              <p:cNvSpPr/>
              <p:nvPr/>
            </p:nvSpPr>
            <p:spPr>
              <a:xfrm>
                <a:off x="4344" y="1392"/>
                <a:ext cx="0" cy="306"/>
              </a:xfrm>
              <a:prstGeom prst="line">
                <a:avLst/>
              </a:prstGeom>
              <a:ln w="38100" cap="flat" cmpd="sng">
                <a:solidFill>
                  <a:srgbClr val="000000"/>
                </a:solidFill>
                <a:prstDash val="solid"/>
                <a:headEnd type="none" w="med" len="med"/>
                <a:tailEnd type="none" w="med" len="med"/>
              </a:ln>
            </p:spPr>
          </p:sp>
          <p:sp>
            <p:nvSpPr>
              <p:cNvPr id="244769" name="圆角矩形 244768"/>
              <p:cNvSpPr/>
              <p:nvPr/>
            </p:nvSpPr>
            <p:spPr>
              <a:xfrm>
                <a:off x="4386" y="1440"/>
                <a:ext cx="126" cy="228"/>
              </a:xfrm>
              <a:prstGeom prst="roundRect">
                <a:avLst>
                  <a:gd name="adj" fmla="val 16667"/>
                </a:avLst>
              </a:prstGeom>
              <a:solidFill>
                <a:schemeClr val="hlink"/>
              </a:solidFill>
              <a:ln w="19050" cap="flat" cmpd="sng">
                <a:solidFill>
                  <a:srgbClr val="000000"/>
                </a:solidFill>
                <a:prstDash val="solid"/>
                <a:headEnd type="none" w="med" len="med"/>
                <a:tailEnd type="none" w="med" len="med"/>
              </a:ln>
            </p:spPr>
            <p:txBody>
              <a:bodyPr/>
              <a:p>
                <a:endParaRPr lang="zh-CN" altLang="en-US"/>
              </a:p>
            </p:txBody>
          </p:sp>
          <p:sp>
            <p:nvSpPr>
              <p:cNvPr id="244770" name="直接连接符 244769"/>
              <p:cNvSpPr/>
              <p:nvPr/>
            </p:nvSpPr>
            <p:spPr>
              <a:xfrm>
                <a:off x="4128" y="1698"/>
                <a:ext cx="432" cy="0"/>
              </a:xfrm>
              <a:prstGeom prst="line">
                <a:avLst/>
              </a:prstGeom>
              <a:ln w="28575" cap="flat" cmpd="sng">
                <a:solidFill>
                  <a:srgbClr val="000000"/>
                </a:solidFill>
                <a:prstDash val="solid"/>
                <a:headEnd type="none" w="med" len="med"/>
                <a:tailEnd type="none" w="med" len="med"/>
              </a:ln>
            </p:spPr>
          </p:sp>
          <p:sp>
            <p:nvSpPr>
              <p:cNvPr id="244771" name="矩形 244770" descr="栎木"/>
              <p:cNvSpPr/>
              <p:nvPr/>
            </p:nvSpPr>
            <p:spPr>
              <a:xfrm>
                <a:off x="4176" y="1728"/>
                <a:ext cx="126" cy="54"/>
              </a:xfrm>
              <a:prstGeom prst="rect">
                <a:avLst/>
              </a:prstGeom>
              <a:blipFill rotWithShape="0">
                <a:blip r:embed="rId2"/>
              </a:blipFill>
              <a:ln w="19050" cap="flat" cmpd="sng">
                <a:solidFill>
                  <a:srgbClr val="000000"/>
                </a:solidFill>
                <a:prstDash val="solid"/>
                <a:miter/>
                <a:headEnd type="none" w="med" len="med"/>
                <a:tailEnd type="none" w="med" len="med"/>
              </a:ln>
            </p:spPr>
            <p:txBody>
              <a:bodyPr/>
              <a:p>
                <a:endParaRPr lang="zh-CN" altLang="en-US"/>
              </a:p>
            </p:txBody>
          </p:sp>
          <p:sp>
            <p:nvSpPr>
              <p:cNvPr id="244772" name="矩形 244771" descr="栎木"/>
              <p:cNvSpPr/>
              <p:nvPr/>
            </p:nvSpPr>
            <p:spPr>
              <a:xfrm>
                <a:off x="4386" y="1734"/>
                <a:ext cx="126" cy="54"/>
              </a:xfrm>
              <a:prstGeom prst="rect">
                <a:avLst/>
              </a:prstGeom>
              <a:blipFill rotWithShape="0">
                <a:blip r:embed="rId2"/>
              </a:blipFill>
              <a:ln w="19050" cap="flat" cmpd="sng">
                <a:solidFill>
                  <a:srgbClr val="000000"/>
                </a:solidFill>
                <a:prstDash val="solid"/>
                <a:miter/>
                <a:headEnd type="none" w="med" len="med"/>
                <a:tailEnd type="none" w="med" len="med"/>
              </a:ln>
            </p:spPr>
            <p:txBody>
              <a:bodyPr/>
              <a:p>
                <a:endParaRPr lang="zh-CN" altLang="en-US"/>
              </a:p>
            </p:txBody>
          </p:sp>
        </p:grpSp>
      </p:grpSp>
      <p:grpSp>
        <p:nvGrpSpPr>
          <p:cNvPr id="244773" name="组合 244772"/>
          <p:cNvGrpSpPr/>
          <p:nvPr/>
        </p:nvGrpSpPr>
        <p:grpSpPr>
          <a:xfrm>
            <a:off x="4770755" y="1421765"/>
            <a:ext cx="4343400" cy="2057400"/>
            <a:chOff x="3024" y="2592"/>
            <a:chExt cx="2736" cy="1296"/>
          </a:xfrm>
        </p:grpSpPr>
        <p:sp>
          <p:nvSpPr>
            <p:cNvPr id="244774" name="矩形 244773"/>
            <p:cNvSpPr/>
            <p:nvPr/>
          </p:nvSpPr>
          <p:spPr>
            <a:xfrm>
              <a:off x="3024" y="2688"/>
              <a:ext cx="2736" cy="1200"/>
            </a:xfrm>
            <a:prstGeom prst="rect">
              <a:avLst/>
            </a:prstGeom>
            <a:solidFill>
              <a:schemeClr val="accent2"/>
            </a:solidFill>
            <a:ln w="9525">
              <a:noFill/>
            </a:ln>
          </p:spPr>
          <p:txBody>
            <a:bodyPr/>
            <a:p>
              <a:endParaRPr lang="zh-CN" altLang="en-US"/>
            </a:p>
          </p:txBody>
        </p:sp>
        <p:grpSp>
          <p:nvGrpSpPr>
            <p:cNvPr id="244775" name="组合 244774"/>
            <p:cNvGrpSpPr/>
            <p:nvPr/>
          </p:nvGrpSpPr>
          <p:grpSpPr>
            <a:xfrm>
              <a:off x="3224" y="2592"/>
              <a:ext cx="2267" cy="1221"/>
              <a:chOff x="461" y="2256"/>
              <a:chExt cx="2227" cy="1221"/>
            </a:xfrm>
          </p:grpSpPr>
          <p:sp>
            <p:nvSpPr>
              <p:cNvPr id="244776" name="任意多边形 244775"/>
              <p:cNvSpPr/>
              <p:nvPr/>
            </p:nvSpPr>
            <p:spPr>
              <a:xfrm flipV="1">
                <a:off x="480" y="2256"/>
                <a:ext cx="2208" cy="816"/>
              </a:xfrm>
              <a:custGeom>
                <a:avLst/>
                <a:gdLst>
                  <a:gd name="txL" fmla="*/ 0 w 21600"/>
                  <a:gd name="txT" fmla="*/ 0 h 21600"/>
                  <a:gd name="txR" fmla="*/ 21600 w 21600"/>
                  <a:gd name="txB" fmla="*/ 11446 h 21600"/>
                </a:gdLst>
                <a:ahLst/>
                <a:cxnLst>
                  <a:cxn ang="270">
                    <a:pos x="10800" y="0"/>
                  </a:cxn>
                  <a:cxn ang="180">
                    <a:pos x="998" y="11387"/>
                  </a:cxn>
                  <a:cxn ang="270">
                    <a:pos x="10800" y="1961"/>
                  </a:cxn>
                  <a:cxn ang="0">
                    <a:pos x="20601" y="11387"/>
                  </a:cxn>
                </a:cxnLst>
                <a:rect l="txL" t="txT" r="txR" b="txB"/>
                <a:pathLst>
                  <a:path w="21600" h="21600">
                    <a:moveTo>
                      <a:pt x="1976" y="11328"/>
                    </a:moveTo>
                    <a:arcTo wR="8839" hR="8839" stAng="10594153" swAng="11211694"/>
                    <a:lnTo>
                      <a:pt x="21580" y="11446"/>
                    </a:lnTo>
                    <a:arcTo wR="10800" hR="10800" stAng="205847" swAng="-11211694"/>
                    <a:close/>
                  </a:path>
                </a:pathLst>
              </a:custGeom>
              <a:pattFill prst="lgConfetti">
                <a:fgClr>
                  <a:srgbClr val="0033CC"/>
                </a:fgClr>
                <a:bgClr>
                  <a:schemeClr val="hlink"/>
                </a:bgClr>
              </a:pattFill>
              <a:ln w="38100" cap="flat" cmpd="sng">
                <a:solidFill>
                  <a:srgbClr val="000000"/>
                </a:solidFill>
                <a:prstDash val="solid"/>
                <a:miter/>
                <a:headEnd type="none" w="med" len="med"/>
                <a:tailEnd type="none" w="med" len="med"/>
              </a:ln>
            </p:spPr>
            <p:txBody>
              <a:bodyPr/>
              <a:p>
                <a:endParaRPr lang="zh-CN" altLang="en-US"/>
              </a:p>
            </p:txBody>
          </p:sp>
          <p:grpSp>
            <p:nvGrpSpPr>
              <p:cNvPr id="244777" name="组合 244776"/>
              <p:cNvGrpSpPr/>
              <p:nvPr/>
            </p:nvGrpSpPr>
            <p:grpSpPr>
              <a:xfrm>
                <a:off x="461" y="2316"/>
                <a:ext cx="2227" cy="1161"/>
                <a:chOff x="461" y="2316"/>
                <a:chExt cx="2227" cy="1161"/>
              </a:xfrm>
            </p:grpSpPr>
            <p:sp>
              <p:nvSpPr>
                <p:cNvPr id="244778" name="任意多边形 244777"/>
                <p:cNvSpPr/>
                <p:nvPr/>
              </p:nvSpPr>
              <p:spPr>
                <a:xfrm flipV="1">
                  <a:off x="467" y="2316"/>
                  <a:ext cx="2208" cy="816"/>
                </a:xfrm>
                <a:custGeom>
                  <a:avLst/>
                  <a:gdLst>
                    <a:gd name="txL" fmla="*/ 0 w 21600"/>
                    <a:gd name="txT" fmla="*/ 0 h 21600"/>
                    <a:gd name="txR" fmla="*/ 21600 w 21600"/>
                    <a:gd name="txB" fmla="*/ 11451 h 21600"/>
                  </a:gdLst>
                  <a:ahLst/>
                  <a:cxnLst>
                    <a:cxn ang="270">
                      <a:pos x="10800" y="0"/>
                    </a:cxn>
                    <a:cxn ang="180">
                      <a:pos x="817" y="11403"/>
                    </a:cxn>
                    <a:cxn ang="270">
                      <a:pos x="10800" y="1598"/>
                    </a:cxn>
                    <a:cxn ang="0">
                      <a:pos x="20782" y="11403"/>
                    </a:cxn>
                  </a:cxnLst>
                  <a:rect l="txL" t="txT" r="txR" b="txB"/>
                  <a:pathLst>
                    <a:path w="21600" h="21600">
                      <a:moveTo>
                        <a:pt x="1614" y="11354"/>
                      </a:moveTo>
                      <a:arcTo wR="9202" hR="9202" stAng="10592550" swAng="11214901"/>
                      <a:lnTo>
                        <a:pt x="21580" y="11451"/>
                      </a:lnTo>
                      <a:arcTo wR="10800" hR="10800" stAng="207450" swAng="-11214901"/>
                      <a:close/>
                    </a:path>
                  </a:pathLst>
                </a:custGeom>
                <a:pattFill prst="lgConfetti">
                  <a:fgClr>
                    <a:srgbClr val="0033CC"/>
                  </a:fgClr>
                  <a:bgClr>
                    <a:schemeClr val="hlink"/>
                  </a:bgClr>
                </a:pattFill>
                <a:ln w="38100" cap="flat" cmpd="sng">
                  <a:solidFill>
                    <a:srgbClr val="000000"/>
                  </a:solidFill>
                  <a:prstDash val="solid"/>
                  <a:miter/>
                  <a:headEnd type="none" w="med" len="med"/>
                  <a:tailEnd type="none" w="med" len="med"/>
                </a:ln>
              </p:spPr>
              <p:txBody>
                <a:bodyPr/>
                <a:p>
                  <a:endParaRPr lang="zh-CN" altLang="en-US"/>
                </a:p>
              </p:txBody>
            </p:sp>
            <p:sp>
              <p:nvSpPr>
                <p:cNvPr id="244779" name="矩形 244778"/>
                <p:cNvSpPr/>
                <p:nvPr/>
              </p:nvSpPr>
              <p:spPr>
                <a:xfrm>
                  <a:off x="461" y="2551"/>
                  <a:ext cx="233" cy="912"/>
                </a:xfrm>
                <a:prstGeom prst="rect">
                  <a:avLst/>
                </a:prstGeom>
                <a:pattFill prst="horzBrick">
                  <a:fgClr>
                    <a:srgbClr val="F8FAF8"/>
                  </a:fgClr>
                  <a:bgClr>
                    <a:srgbClr val="86B0CA"/>
                  </a:bgClr>
                </a:pattFill>
                <a:ln w="38100" cap="flat" cmpd="sng">
                  <a:solidFill>
                    <a:schemeClr val="tx1"/>
                  </a:solidFill>
                  <a:prstDash val="solid"/>
                  <a:miter/>
                  <a:headEnd type="none" w="med" len="med"/>
                  <a:tailEnd type="none" w="med" len="med"/>
                </a:ln>
              </p:spPr>
              <p:txBody>
                <a:bodyPr/>
                <a:p>
                  <a:endParaRPr lang="zh-CN" altLang="en-US"/>
                </a:p>
              </p:txBody>
            </p:sp>
            <p:sp>
              <p:nvSpPr>
                <p:cNvPr id="244780" name="矩形 244779"/>
                <p:cNvSpPr/>
                <p:nvPr/>
              </p:nvSpPr>
              <p:spPr>
                <a:xfrm>
                  <a:off x="2448" y="2565"/>
                  <a:ext cx="240" cy="912"/>
                </a:xfrm>
                <a:prstGeom prst="rect">
                  <a:avLst/>
                </a:prstGeom>
                <a:pattFill prst="horzBrick">
                  <a:fgClr>
                    <a:srgbClr val="F8FAF8"/>
                  </a:fgClr>
                  <a:bgClr>
                    <a:srgbClr val="86B0CA"/>
                  </a:bgClr>
                </a:pattFill>
                <a:ln w="38100" cap="flat" cmpd="sng">
                  <a:solidFill>
                    <a:schemeClr val="tx1"/>
                  </a:solidFill>
                  <a:prstDash val="solid"/>
                  <a:miter/>
                  <a:headEnd type="none" w="med" len="med"/>
                  <a:tailEnd type="none" w="med" len="med"/>
                </a:ln>
              </p:spPr>
              <p:txBody>
                <a:bodyPr/>
                <a:p>
                  <a:endParaRPr lang="zh-CN" altLang="en-US"/>
                </a:p>
              </p:txBody>
            </p:sp>
            <p:grpSp>
              <p:nvGrpSpPr>
                <p:cNvPr id="244781" name="组合 244780"/>
                <p:cNvGrpSpPr/>
                <p:nvPr/>
              </p:nvGrpSpPr>
              <p:grpSpPr>
                <a:xfrm>
                  <a:off x="1392" y="2592"/>
                  <a:ext cx="432" cy="432"/>
                  <a:chOff x="4128" y="1392"/>
                  <a:chExt cx="432" cy="432"/>
                </a:xfrm>
              </p:grpSpPr>
              <p:sp>
                <p:nvSpPr>
                  <p:cNvPr id="244782" name="矩形 244781" descr="栎木"/>
                  <p:cNvSpPr/>
                  <p:nvPr/>
                </p:nvSpPr>
                <p:spPr>
                  <a:xfrm>
                    <a:off x="4128" y="1392"/>
                    <a:ext cx="432" cy="432"/>
                  </a:xfrm>
                  <a:prstGeom prst="rect">
                    <a:avLst/>
                  </a:prstGeom>
                  <a:blipFill rotWithShape="0">
                    <a:blip r:embed="rId2"/>
                  </a:blipFill>
                  <a:ln w="38100" cap="flat" cmpd="sng">
                    <a:solidFill>
                      <a:schemeClr val="tx1"/>
                    </a:solidFill>
                    <a:prstDash val="solid"/>
                    <a:miter/>
                    <a:headEnd type="none" w="med" len="med"/>
                    <a:tailEnd type="none" w="med" len="med"/>
                  </a:ln>
                </p:spPr>
                <p:txBody>
                  <a:bodyPr/>
                  <a:p>
                    <a:endParaRPr lang="zh-CN" altLang="en-US"/>
                  </a:p>
                </p:txBody>
              </p:sp>
              <p:sp>
                <p:nvSpPr>
                  <p:cNvPr id="244783" name="圆角矩形 244782"/>
                  <p:cNvSpPr/>
                  <p:nvPr/>
                </p:nvSpPr>
                <p:spPr>
                  <a:xfrm>
                    <a:off x="4176" y="1440"/>
                    <a:ext cx="126" cy="228"/>
                  </a:xfrm>
                  <a:prstGeom prst="roundRect">
                    <a:avLst>
                      <a:gd name="adj" fmla="val 16667"/>
                    </a:avLst>
                  </a:prstGeom>
                  <a:solidFill>
                    <a:schemeClr val="hlink"/>
                  </a:solidFill>
                  <a:ln w="19050" cap="flat" cmpd="sng">
                    <a:solidFill>
                      <a:srgbClr val="000000"/>
                    </a:solidFill>
                    <a:prstDash val="solid"/>
                    <a:headEnd type="none" w="med" len="med"/>
                    <a:tailEnd type="none" w="med" len="med"/>
                  </a:ln>
                </p:spPr>
                <p:txBody>
                  <a:bodyPr/>
                  <a:p>
                    <a:endParaRPr lang="zh-CN" altLang="en-US"/>
                  </a:p>
                </p:txBody>
              </p:sp>
              <p:sp>
                <p:nvSpPr>
                  <p:cNvPr id="244784" name="直接连接符 244783"/>
                  <p:cNvSpPr/>
                  <p:nvPr/>
                </p:nvSpPr>
                <p:spPr>
                  <a:xfrm>
                    <a:off x="4344" y="1392"/>
                    <a:ext cx="0" cy="306"/>
                  </a:xfrm>
                  <a:prstGeom prst="line">
                    <a:avLst/>
                  </a:prstGeom>
                  <a:ln w="38100" cap="flat" cmpd="sng">
                    <a:solidFill>
                      <a:srgbClr val="000000"/>
                    </a:solidFill>
                    <a:prstDash val="solid"/>
                    <a:headEnd type="none" w="med" len="med"/>
                    <a:tailEnd type="none" w="med" len="med"/>
                  </a:ln>
                </p:spPr>
              </p:sp>
              <p:sp>
                <p:nvSpPr>
                  <p:cNvPr id="244785" name="圆角矩形 244784"/>
                  <p:cNvSpPr/>
                  <p:nvPr/>
                </p:nvSpPr>
                <p:spPr>
                  <a:xfrm>
                    <a:off x="4386" y="1440"/>
                    <a:ext cx="126" cy="228"/>
                  </a:xfrm>
                  <a:prstGeom prst="roundRect">
                    <a:avLst>
                      <a:gd name="adj" fmla="val 16667"/>
                    </a:avLst>
                  </a:prstGeom>
                  <a:solidFill>
                    <a:schemeClr val="hlink"/>
                  </a:solidFill>
                  <a:ln w="19050" cap="flat" cmpd="sng">
                    <a:solidFill>
                      <a:srgbClr val="000000"/>
                    </a:solidFill>
                    <a:prstDash val="solid"/>
                    <a:headEnd type="none" w="med" len="med"/>
                    <a:tailEnd type="none" w="med" len="med"/>
                  </a:ln>
                </p:spPr>
                <p:txBody>
                  <a:bodyPr/>
                  <a:p>
                    <a:endParaRPr lang="zh-CN" altLang="en-US"/>
                  </a:p>
                </p:txBody>
              </p:sp>
              <p:sp>
                <p:nvSpPr>
                  <p:cNvPr id="244786" name="直接连接符 244785"/>
                  <p:cNvSpPr/>
                  <p:nvPr/>
                </p:nvSpPr>
                <p:spPr>
                  <a:xfrm>
                    <a:off x="4128" y="1698"/>
                    <a:ext cx="432" cy="0"/>
                  </a:xfrm>
                  <a:prstGeom prst="line">
                    <a:avLst/>
                  </a:prstGeom>
                  <a:ln w="28575" cap="flat" cmpd="sng">
                    <a:solidFill>
                      <a:srgbClr val="000000"/>
                    </a:solidFill>
                    <a:prstDash val="solid"/>
                    <a:headEnd type="none" w="med" len="med"/>
                    <a:tailEnd type="none" w="med" len="med"/>
                  </a:ln>
                </p:spPr>
              </p:sp>
              <p:sp>
                <p:nvSpPr>
                  <p:cNvPr id="244787" name="矩形 244786" descr="栎木"/>
                  <p:cNvSpPr/>
                  <p:nvPr/>
                </p:nvSpPr>
                <p:spPr>
                  <a:xfrm>
                    <a:off x="4176" y="1728"/>
                    <a:ext cx="126" cy="54"/>
                  </a:xfrm>
                  <a:prstGeom prst="rect">
                    <a:avLst/>
                  </a:prstGeom>
                  <a:blipFill rotWithShape="0">
                    <a:blip r:embed="rId2"/>
                  </a:blipFill>
                  <a:ln w="19050" cap="flat" cmpd="sng">
                    <a:solidFill>
                      <a:srgbClr val="000000"/>
                    </a:solidFill>
                    <a:prstDash val="solid"/>
                    <a:miter/>
                    <a:headEnd type="none" w="med" len="med"/>
                    <a:tailEnd type="none" w="med" len="med"/>
                  </a:ln>
                </p:spPr>
                <p:txBody>
                  <a:bodyPr/>
                  <a:p>
                    <a:endParaRPr lang="zh-CN" altLang="en-US"/>
                  </a:p>
                </p:txBody>
              </p:sp>
              <p:sp>
                <p:nvSpPr>
                  <p:cNvPr id="244788" name="矩形 244787" descr="栎木"/>
                  <p:cNvSpPr/>
                  <p:nvPr/>
                </p:nvSpPr>
                <p:spPr>
                  <a:xfrm>
                    <a:off x="4386" y="1734"/>
                    <a:ext cx="126" cy="54"/>
                  </a:xfrm>
                  <a:prstGeom prst="rect">
                    <a:avLst/>
                  </a:prstGeom>
                  <a:blipFill rotWithShape="0">
                    <a:blip r:embed="rId2"/>
                  </a:blipFill>
                  <a:ln w="19050" cap="flat" cmpd="sng">
                    <a:solidFill>
                      <a:srgbClr val="000000"/>
                    </a:solidFill>
                    <a:prstDash val="solid"/>
                    <a:miter/>
                    <a:headEnd type="none" w="med" len="med"/>
                    <a:tailEnd type="none" w="med" len="med"/>
                  </a:ln>
                </p:spPr>
                <p:txBody>
                  <a:bodyPr/>
                  <a:p>
                    <a:endParaRPr lang="zh-CN" altLang="en-US"/>
                  </a:p>
                </p:txBody>
              </p:sp>
            </p:grpSp>
            <p:sp>
              <p:nvSpPr>
                <p:cNvPr id="244789" name="矩形 244788" descr="纸莎草纸"/>
                <p:cNvSpPr/>
                <p:nvPr/>
              </p:nvSpPr>
              <p:spPr>
                <a:xfrm rot="410097">
                  <a:off x="720" y="2448"/>
                  <a:ext cx="192" cy="432"/>
                </a:xfrm>
                <a:prstGeom prst="rect">
                  <a:avLst/>
                </a:prstGeom>
                <a:blipFill rotWithShape="0">
                  <a:blip r:embed="rId1"/>
                </a:blipFill>
                <a:ln w="38100" cap="flat" cmpd="sng">
                  <a:solidFill>
                    <a:schemeClr val="tx1"/>
                  </a:solidFill>
                  <a:prstDash val="solid"/>
                  <a:miter/>
                  <a:headEnd type="none" w="med" len="med"/>
                  <a:tailEnd type="none" w="med" len="med"/>
                </a:ln>
              </p:spPr>
              <p:txBody>
                <a:bodyPr/>
                <a:p>
                  <a:endParaRPr lang="zh-CN" altLang="en-US"/>
                </a:p>
              </p:txBody>
            </p:sp>
            <p:sp>
              <p:nvSpPr>
                <p:cNvPr id="244790" name="矩形 244789" descr="纸莎草纸"/>
                <p:cNvSpPr/>
                <p:nvPr/>
              </p:nvSpPr>
              <p:spPr>
                <a:xfrm rot="-327713">
                  <a:off x="2245" y="2400"/>
                  <a:ext cx="192" cy="432"/>
                </a:xfrm>
                <a:prstGeom prst="rect">
                  <a:avLst/>
                </a:prstGeom>
                <a:blipFill rotWithShape="0">
                  <a:blip r:embed="rId1"/>
                </a:blipFill>
                <a:ln w="38100" cap="flat" cmpd="sng">
                  <a:solidFill>
                    <a:schemeClr val="tx1"/>
                  </a:solidFill>
                  <a:prstDash val="solid"/>
                  <a:miter/>
                  <a:headEnd type="none" w="med" len="med"/>
                  <a:tailEnd type="none" w="med" len="med"/>
                </a:ln>
              </p:spPr>
              <p:txBody>
                <a:bodyPr/>
                <a:p>
                  <a:endParaRPr lang="zh-CN" altLang="en-US"/>
                </a:p>
              </p:txBody>
            </p:sp>
          </p:grpSp>
          <p:sp>
            <p:nvSpPr>
              <p:cNvPr id="244791" name="矩形 244790"/>
              <p:cNvSpPr/>
              <p:nvPr/>
            </p:nvSpPr>
            <p:spPr>
              <a:xfrm>
                <a:off x="1430" y="3120"/>
                <a:ext cx="244" cy="48"/>
              </a:xfrm>
              <a:prstGeom prst="rect">
                <a:avLst/>
              </a:prstGeom>
              <a:solidFill>
                <a:srgbClr val="FFFFFF"/>
              </a:solidFill>
              <a:ln w="9525" cap="flat" cmpd="sng">
                <a:solidFill>
                  <a:srgbClr val="FFFFFF"/>
                </a:solidFill>
                <a:prstDash val="solid"/>
                <a:miter/>
                <a:headEnd type="none" w="med" len="med"/>
                <a:tailEnd type="none" w="med" len="med"/>
              </a:ln>
            </p:spPr>
            <p:txBody>
              <a:bodyPr/>
              <a:p>
                <a:endParaRPr lang="zh-CN" altLang="en-US"/>
              </a:p>
            </p:txBody>
          </p:sp>
          <p:sp>
            <p:nvSpPr>
              <p:cNvPr id="244792" name="矩形 244791"/>
              <p:cNvSpPr/>
              <p:nvPr/>
            </p:nvSpPr>
            <p:spPr>
              <a:xfrm rot="532949">
                <a:off x="747" y="3072"/>
                <a:ext cx="244" cy="48"/>
              </a:xfrm>
              <a:prstGeom prst="rect">
                <a:avLst/>
              </a:prstGeom>
              <a:solidFill>
                <a:srgbClr val="FFFFFF"/>
              </a:solidFill>
              <a:ln w="9525" cap="flat" cmpd="sng">
                <a:solidFill>
                  <a:srgbClr val="FFFFFF"/>
                </a:solidFill>
                <a:prstDash val="solid"/>
                <a:miter/>
                <a:headEnd type="none" w="med" len="med"/>
                <a:tailEnd type="none" w="med" len="med"/>
              </a:ln>
            </p:spPr>
            <p:txBody>
              <a:bodyPr/>
              <a:p>
                <a:endParaRPr lang="zh-CN" altLang="en-US"/>
              </a:p>
            </p:txBody>
          </p:sp>
          <p:sp>
            <p:nvSpPr>
              <p:cNvPr id="244793" name="矩形 244792"/>
              <p:cNvSpPr/>
              <p:nvPr/>
            </p:nvSpPr>
            <p:spPr>
              <a:xfrm rot="-532949" flipH="1">
                <a:off x="2113" y="3072"/>
                <a:ext cx="244" cy="48"/>
              </a:xfrm>
              <a:prstGeom prst="rect">
                <a:avLst/>
              </a:prstGeom>
              <a:solidFill>
                <a:srgbClr val="FFFFFF"/>
              </a:solidFill>
              <a:ln w="9525" cap="flat" cmpd="sng">
                <a:solidFill>
                  <a:srgbClr val="FFFFFF"/>
                </a:solidFill>
                <a:prstDash val="solid"/>
                <a:miter/>
                <a:headEnd type="none" w="med" len="med"/>
                <a:tailEnd type="none" w="med" len="med"/>
              </a:ln>
            </p:spPr>
            <p:txBody>
              <a:bodyPr/>
              <a:p>
                <a:endParaRPr lang="zh-CN" altLang="en-US"/>
              </a:p>
            </p:txBody>
          </p:sp>
          <p:sp>
            <p:nvSpPr>
              <p:cNvPr id="244794" name="矩形 244793"/>
              <p:cNvSpPr/>
              <p:nvPr/>
            </p:nvSpPr>
            <p:spPr>
              <a:xfrm>
                <a:off x="1089" y="3120"/>
                <a:ext cx="244" cy="48"/>
              </a:xfrm>
              <a:prstGeom prst="rect">
                <a:avLst/>
              </a:prstGeom>
              <a:solidFill>
                <a:srgbClr val="FFFFFF"/>
              </a:solidFill>
              <a:ln w="9525" cap="flat" cmpd="sng">
                <a:solidFill>
                  <a:srgbClr val="FFFFFF"/>
                </a:solidFill>
                <a:prstDash val="solid"/>
                <a:miter/>
                <a:headEnd type="none" w="med" len="med"/>
                <a:tailEnd type="none" w="med" len="med"/>
              </a:ln>
            </p:spPr>
            <p:txBody>
              <a:bodyPr/>
              <a:p>
                <a:endParaRPr lang="zh-CN" altLang="en-US"/>
              </a:p>
            </p:txBody>
          </p:sp>
          <p:sp>
            <p:nvSpPr>
              <p:cNvPr id="244795" name="矩形 244794"/>
              <p:cNvSpPr/>
              <p:nvPr/>
            </p:nvSpPr>
            <p:spPr>
              <a:xfrm>
                <a:off x="1771" y="3120"/>
                <a:ext cx="244" cy="48"/>
              </a:xfrm>
              <a:prstGeom prst="rect">
                <a:avLst/>
              </a:prstGeom>
              <a:solidFill>
                <a:srgbClr val="FFFFFF"/>
              </a:solidFill>
              <a:ln w="9525" cap="flat" cmpd="sng">
                <a:solidFill>
                  <a:srgbClr val="FFFFFF"/>
                </a:solidFill>
                <a:prstDash val="solid"/>
                <a:miter/>
                <a:headEnd type="none" w="med" len="med"/>
                <a:tailEnd type="none" w="med" len="med"/>
              </a:ln>
            </p:spPr>
            <p:txBody>
              <a:bodyPr/>
              <a:p>
                <a:endParaRPr lang="zh-CN" altLang="en-US"/>
              </a:p>
            </p:txBody>
          </p:sp>
          <p:sp>
            <p:nvSpPr>
              <p:cNvPr id="244796" name="矩形 244795"/>
              <p:cNvSpPr/>
              <p:nvPr/>
            </p:nvSpPr>
            <p:spPr>
              <a:xfrm>
                <a:off x="1296" y="3264"/>
                <a:ext cx="97" cy="48"/>
              </a:xfrm>
              <a:prstGeom prst="rect">
                <a:avLst/>
              </a:prstGeom>
              <a:solidFill>
                <a:srgbClr val="FFFFFF"/>
              </a:solidFill>
              <a:ln w="9525" cap="flat" cmpd="sng">
                <a:solidFill>
                  <a:srgbClr val="FFFFFF"/>
                </a:solidFill>
                <a:prstDash val="solid"/>
                <a:miter/>
                <a:headEnd type="none" w="med" len="med"/>
                <a:tailEnd type="none" w="med" len="med"/>
              </a:ln>
            </p:spPr>
            <p:txBody>
              <a:bodyPr/>
              <a:p>
                <a:endParaRPr lang="zh-CN" altLang="en-US"/>
              </a:p>
            </p:txBody>
          </p:sp>
          <p:sp>
            <p:nvSpPr>
              <p:cNvPr id="244797" name="矩形 244796"/>
              <p:cNvSpPr/>
              <p:nvPr/>
            </p:nvSpPr>
            <p:spPr>
              <a:xfrm rot="2883989">
                <a:off x="651" y="3216"/>
                <a:ext cx="144" cy="48"/>
              </a:xfrm>
              <a:prstGeom prst="rect">
                <a:avLst/>
              </a:prstGeom>
              <a:solidFill>
                <a:srgbClr val="FFFFFF"/>
              </a:solidFill>
              <a:ln w="9525" cap="flat" cmpd="sng">
                <a:solidFill>
                  <a:srgbClr val="FFFFFF"/>
                </a:solidFill>
                <a:prstDash val="solid"/>
                <a:miter/>
                <a:headEnd type="none" w="med" len="med"/>
                <a:tailEnd type="none" w="med" len="med"/>
              </a:ln>
            </p:spPr>
            <p:txBody>
              <a:bodyPr/>
              <a:p>
                <a:endParaRPr lang="zh-CN" altLang="en-US"/>
              </a:p>
            </p:txBody>
          </p:sp>
          <p:sp>
            <p:nvSpPr>
              <p:cNvPr id="244798" name="矩形 244797"/>
              <p:cNvSpPr/>
              <p:nvPr/>
            </p:nvSpPr>
            <p:spPr>
              <a:xfrm rot="-2883989">
                <a:off x="2304" y="3167"/>
                <a:ext cx="144" cy="49"/>
              </a:xfrm>
              <a:prstGeom prst="rect">
                <a:avLst/>
              </a:prstGeom>
              <a:solidFill>
                <a:srgbClr val="FFFFFF"/>
              </a:solidFill>
              <a:ln w="9525" cap="flat" cmpd="sng">
                <a:solidFill>
                  <a:srgbClr val="FFFFFF"/>
                </a:solidFill>
                <a:prstDash val="solid"/>
                <a:miter/>
                <a:headEnd type="none" w="med" len="med"/>
                <a:tailEnd type="none" w="med" len="med"/>
              </a:ln>
            </p:spPr>
            <p:txBody>
              <a:bodyPr/>
              <a:p>
                <a:endParaRPr lang="zh-CN" altLang="en-US"/>
              </a:p>
            </p:txBody>
          </p:sp>
          <p:sp>
            <p:nvSpPr>
              <p:cNvPr id="244799" name="矩形 244798"/>
              <p:cNvSpPr/>
              <p:nvPr/>
            </p:nvSpPr>
            <p:spPr>
              <a:xfrm>
                <a:off x="2064" y="3264"/>
                <a:ext cx="98" cy="48"/>
              </a:xfrm>
              <a:prstGeom prst="rect">
                <a:avLst/>
              </a:prstGeom>
              <a:solidFill>
                <a:srgbClr val="FFFFFF"/>
              </a:solidFill>
              <a:ln w="9525" cap="flat" cmpd="sng">
                <a:solidFill>
                  <a:srgbClr val="FFFFFF"/>
                </a:solidFill>
                <a:prstDash val="solid"/>
                <a:miter/>
                <a:headEnd type="none" w="med" len="med"/>
                <a:tailEnd type="none" w="med" len="med"/>
              </a:ln>
            </p:spPr>
            <p:txBody>
              <a:bodyPr/>
              <a:p>
                <a:endParaRPr lang="zh-CN" altLang="en-US"/>
              </a:p>
            </p:txBody>
          </p:sp>
          <p:sp>
            <p:nvSpPr>
              <p:cNvPr id="244800" name="矩形 244799"/>
              <p:cNvSpPr/>
              <p:nvPr/>
            </p:nvSpPr>
            <p:spPr>
              <a:xfrm rot="-2883989">
                <a:off x="1632" y="3263"/>
                <a:ext cx="144" cy="49"/>
              </a:xfrm>
              <a:prstGeom prst="rect">
                <a:avLst/>
              </a:prstGeom>
              <a:solidFill>
                <a:srgbClr val="FFFFFF"/>
              </a:solidFill>
              <a:ln w="9525" cap="flat" cmpd="sng">
                <a:solidFill>
                  <a:srgbClr val="FFFFFF"/>
                </a:solidFill>
                <a:prstDash val="solid"/>
                <a:miter/>
                <a:headEnd type="none" w="med" len="med"/>
                <a:tailEnd type="none" w="med" len="med"/>
              </a:ln>
            </p:spPr>
            <p:txBody>
              <a:bodyPr/>
              <a:p>
                <a:endParaRPr lang="zh-CN" altLang="en-US"/>
              </a:p>
            </p:txBody>
          </p:sp>
          <p:sp>
            <p:nvSpPr>
              <p:cNvPr id="244801" name="矩形 244800"/>
              <p:cNvSpPr/>
              <p:nvPr/>
            </p:nvSpPr>
            <p:spPr>
              <a:xfrm rot="2883989">
                <a:off x="960" y="3216"/>
                <a:ext cx="144" cy="48"/>
              </a:xfrm>
              <a:prstGeom prst="rect">
                <a:avLst/>
              </a:prstGeom>
              <a:solidFill>
                <a:srgbClr val="FFFFFF"/>
              </a:solidFill>
              <a:ln w="9525" cap="flat" cmpd="sng">
                <a:solidFill>
                  <a:srgbClr val="FFFFFF"/>
                </a:solidFill>
                <a:prstDash val="solid"/>
                <a:miter/>
                <a:headEnd type="none" w="med" len="med"/>
                <a:tailEnd type="none" w="med" len="med"/>
              </a:ln>
            </p:spPr>
            <p:txBody>
              <a:bodyPr/>
              <a:p>
                <a:endParaRPr lang="zh-CN" altLang="en-US"/>
              </a:p>
            </p:txBody>
          </p:sp>
        </p:grpSp>
      </p:grpSp>
      <p:sp>
        <p:nvSpPr>
          <p:cNvPr id="2" name="灯片编号占位符 1"/>
          <p:cNvSpPr/>
          <p:nvPr>
            <p:ph type="sldNum" sz="quarter" idx="12"/>
          </p:nvPr>
        </p:nvSpPr>
        <p:spPr>
          <a:xfrm>
            <a:off x="6523355" y="5688965"/>
            <a:ext cx="1905000" cy="457200"/>
          </a:xfrm>
        </p:spPr>
        <p:txBody>
          <a:bodyPr/>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
        <p:nvSpPr>
          <p:cNvPr id="3" name="灯片编号占位符 1"/>
          <p:cNvSpPr/>
          <p:nvPr/>
        </p:nvSpPr>
        <p:spPr>
          <a:xfrm>
            <a:off x="6650355" y="5815965"/>
            <a:ext cx="1905000" cy="457200"/>
          </a:xfrm>
          <a:prstGeom prst="rect">
            <a:avLst/>
          </a:prstGeom>
          <a:noFill/>
          <a:ln w="9525">
            <a:noFill/>
          </a:ln>
        </p:spPr>
        <p:txBody>
          <a:bodyPr/>
          <a:lstStyle>
            <a:lvl1pPr marL="0" lvl="0" indent="0" algn="r" defTabSz="914400" rtl="0" eaLnBrk="1" fontAlgn="base" latinLnBrk="0" hangingPunct="1">
              <a:lnSpc>
                <a:spcPct val="100000"/>
              </a:lnSpc>
              <a:spcBef>
                <a:spcPct val="0"/>
              </a:spcBef>
              <a:spcAft>
                <a:spcPct val="0"/>
              </a:spcAft>
              <a:buNone/>
              <a:defRPr sz="1400" b="0" i="0" u="none" kern="1200" baseline="0">
                <a:solidFill>
                  <a:schemeClr val="bg2"/>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9pPr>
          </a:lstStyle>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grpSp>
        <p:nvGrpSpPr>
          <p:cNvPr id="4" name="组合 3"/>
          <p:cNvGrpSpPr/>
          <p:nvPr/>
        </p:nvGrpSpPr>
        <p:grpSpPr>
          <a:xfrm>
            <a:off x="168910" y="4088448"/>
            <a:ext cx="3962400" cy="1600200"/>
            <a:chOff x="2688" y="1824"/>
            <a:chExt cx="2496" cy="1008"/>
          </a:xfrm>
        </p:grpSpPr>
        <p:grpSp>
          <p:nvGrpSpPr>
            <p:cNvPr id="5" name="组合 4"/>
            <p:cNvGrpSpPr/>
            <p:nvPr/>
          </p:nvGrpSpPr>
          <p:grpSpPr>
            <a:xfrm>
              <a:off x="2688" y="1824"/>
              <a:ext cx="96" cy="960"/>
              <a:chOff x="2688" y="1824"/>
              <a:chExt cx="96" cy="960"/>
            </a:xfrm>
          </p:grpSpPr>
          <p:sp>
            <p:nvSpPr>
              <p:cNvPr id="6" name="直接连接符 5"/>
              <p:cNvSpPr/>
              <p:nvPr/>
            </p:nvSpPr>
            <p:spPr>
              <a:xfrm>
                <a:off x="2784" y="1824"/>
                <a:ext cx="0" cy="960"/>
              </a:xfrm>
              <a:prstGeom prst="line">
                <a:avLst/>
              </a:prstGeom>
              <a:ln w="76200" cap="sq" cmpd="sng">
                <a:solidFill>
                  <a:schemeClr val="tx1"/>
                </a:solidFill>
                <a:prstDash val="solid"/>
                <a:headEnd type="none" w="sm" len="sm"/>
                <a:tailEnd type="none" w="sm" len="sm"/>
              </a:ln>
            </p:spPr>
          </p:sp>
          <p:sp>
            <p:nvSpPr>
              <p:cNvPr id="7" name="直接连接符 6"/>
              <p:cNvSpPr/>
              <p:nvPr/>
            </p:nvSpPr>
            <p:spPr>
              <a:xfrm flipH="1">
                <a:off x="2688" y="1824"/>
                <a:ext cx="96" cy="96"/>
              </a:xfrm>
              <a:prstGeom prst="line">
                <a:avLst/>
              </a:prstGeom>
              <a:ln w="38100" cap="sq" cmpd="sng">
                <a:solidFill>
                  <a:schemeClr val="tx1"/>
                </a:solidFill>
                <a:prstDash val="solid"/>
                <a:headEnd type="none" w="sm" len="sm"/>
                <a:tailEnd type="none" w="sm" len="sm"/>
              </a:ln>
            </p:spPr>
          </p:sp>
          <p:sp>
            <p:nvSpPr>
              <p:cNvPr id="8" name="直接连接符 7"/>
              <p:cNvSpPr/>
              <p:nvPr/>
            </p:nvSpPr>
            <p:spPr>
              <a:xfrm flipH="1">
                <a:off x="2688" y="1920"/>
                <a:ext cx="96" cy="96"/>
              </a:xfrm>
              <a:prstGeom prst="line">
                <a:avLst/>
              </a:prstGeom>
              <a:ln w="38100" cap="sq" cmpd="sng">
                <a:solidFill>
                  <a:schemeClr val="tx1"/>
                </a:solidFill>
                <a:prstDash val="solid"/>
                <a:headEnd type="none" w="sm" len="sm"/>
                <a:tailEnd type="none" w="sm" len="sm"/>
              </a:ln>
            </p:spPr>
          </p:sp>
          <p:sp>
            <p:nvSpPr>
              <p:cNvPr id="9" name="直接连接符 8"/>
              <p:cNvSpPr/>
              <p:nvPr/>
            </p:nvSpPr>
            <p:spPr>
              <a:xfrm flipH="1">
                <a:off x="2688" y="2016"/>
                <a:ext cx="96" cy="96"/>
              </a:xfrm>
              <a:prstGeom prst="line">
                <a:avLst/>
              </a:prstGeom>
              <a:ln w="38100" cap="sq" cmpd="sng">
                <a:solidFill>
                  <a:schemeClr val="tx1"/>
                </a:solidFill>
                <a:prstDash val="solid"/>
                <a:headEnd type="none" w="sm" len="sm"/>
                <a:tailEnd type="none" w="sm" len="sm"/>
              </a:ln>
            </p:spPr>
          </p:sp>
          <p:sp>
            <p:nvSpPr>
              <p:cNvPr id="10" name="直接连接符 9"/>
              <p:cNvSpPr/>
              <p:nvPr/>
            </p:nvSpPr>
            <p:spPr>
              <a:xfrm flipH="1">
                <a:off x="2688" y="2112"/>
                <a:ext cx="96" cy="96"/>
              </a:xfrm>
              <a:prstGeom prst="line">
                <a:avLst/>
              </a:prstGeom>
              <a:ln w="38100" cap="sq" cmpd="sng">
                <a:solidFill>
                  <a:schemeClr val="tx1"/>
                </a:solidFill>
                <a:prstDash val="solid"/>
                <a:headEnd type="none" w="sm" len="sm"/>
                <a:tailEnd type="none" w="sm" len="sm"/>
              </a:ln>
            </p:spPr>
          </p:sp>
          <p:sp>
            <p:nvSpPr>
              <p:cNvPr id="11" name="直接连接符 10"/>
              <p:cNvSpPr/>
              <p:nvPr/>
            </p:nvSpPr>
            <p:spPr>
              <a:xfrm flipH="1">
                <a:off x="2688" y="2208"/>
                <a:ext cx="96" cy="96"/>
              </a:xfrm>
              <a:prstGeom prst="line">
                <a:avLst/>
              </a:prstGeom>
              <a:ln w="38100" cap="sq" cmpd="sng">
                <a:solidFill>
                  <a:schemeClr val="tx1"/>
                </a:solidFill>
                <a:prstDash val="solid"/>
                <a:headEnd type="none" w="sm" len="sm"/>
                <a:tailEnd type="none" w="sm" len="sm"/>
              </a:ln>
            </p:spPr>
          </p:sp>
          <p:sp>
            <p:nvSpPr>
              <p:cNvPr id="12" name="直接连接符 11"/>
              <p:cNvSpPr/>
              <p:nvPr/>
            </p:nvSpPr>
            <p:spPr>
              <a:xfrm flipH="1">
                <a:off x="2688" y="2304"/>
                <a:ext cx="96" cy="96"/>
              </a:xfrm>
              <a:prstGeom prst="line">
                <a:avLst/>
              </a:prstGeom>
              <a:ln w="38100" cap="sq" cmpd="sng">
                <a:solidFill>
                  <a:schemeClr val="tx1"/>
                </a:solidFill>
                <a:prstDash val="solid"/>
                <a:headEnd type="none" w="sm" len="sm"/>
                <a:tailEnd type="none" w="sm" len="sm"/>
              </a:ln>
            </p:spPr>
          </p:sp>
          <p:sp>
            <p:nvSpPr>
              <p:cNvPr id="13" name="直接连接符 12"/>
              <p:cNvSpPr/>
              <p:nvPr/>
            </p:nvSpPr>
            <p:spPr>
              <a:xfrm flipH="1">
                <a:off x="2688" y="2400"/>
                <a:ext cx="96" cy="96"/>
              </a:xfrm>
              <a:prstGeom prst="line">
                <a:avLst/>
              </a:prstGeom>
              <a:ln w="38100" cap="sq" cmpd="sng">
                <a:solidFill>
                  <a:schemeClr val="tx1"/>
                </a:solidFill>
                <a:prstDash val="solid"/>
                <a:headEnd type="none" w="sm" len="sm"/>
                <a:tailEnd type="none" w="sm" len="sm"/>
              </a:ln>
            </p:spPr>
          </p:sp>
          <p:sp>
            <p:nvSpPr>
              <p:cNvPr id="14" name="直接连接符 13"/>
              <p:cNvSpPr/>
              <p:nvPr/>
            </p:nvSpPr>
            <p:spPr>
              <a:xfrm flipH="1">
                <a:off x="2688" y="2496"/>
                <a:ext cx="96" cy="96"/>
              </a:xfrm>
              <a:prstGeom prst="line">
                <a:avLst/>
              </a:prstGeom>
              <a:ln w="38100" cap="sq" cmpd="sng">
                <a:solidFill>
                  <a:schemeClr val="tx1"/>
                </a:solidFill>
                <a:prstDash val="solid"/>
                <a:headEnd type="none" w="sm" len="sm"/>
                <a:tailEnd type="none" w="sm" len="sm"/>
              </a:ln>
            </p:spPr>
          </p:sp>
          <p:sp>
            <p:nvSpPr>
              <p:cNvPr id="15" name="直接连接符 14"/>
              <p:cNvSpPr/>
              <p:nvPr/>
            </p:nvSpPr>
            <p:spPr>
              <a:xfrm flipH="1">
                <a:off x="2688" y="2592"/>
                <a:ext cx="96" cy="96"/>
              </a:xfrm>
              <a:prstGeom prst="line">
                <a:avLst/>
              </a:prstGeom>
              <a:ln w="38100" cap="sq" cmpd="sng">
                <a:solidFill>
                  <a:schemeClr val="tx1"/>
                </a:solidFill>
                <a:prstDash val="solid"/>
                <a:headEnd type="none" w="sm" len="sm"/>
                <a:tailEnd type="none" w="sm" len="sm"/>
              </a:ln>
            </p:spPr>
          </p:sp>
          <p:sp>
            <p:nvSpPr>
              <p:cNvPr id="16" name="直接连接符 15"/>
              <p:cNvSpPr/>
              <p:nvPr/>
            </p:nvSpPr>
            <p:spPr>
              <a:xfrm flipH="1">
                <a:off x="2688" y="2688"/>
                <a:ext cx="96" cy="96"/>
              </a:xfrm>
              <a:prstGeom prst="line">
                <a:avLst/>
              </a:prstGeom>
              <a:ln w="38100" cap="sq" cmpd="sng">
                <a:solidFill>
                  <a:schemeClr val="tx1"/>
                </a:solidFill>
                <a:prstDash val="solid"/>
                <a:headEnd type="none" w="sm" len="sm"/>
                <a:tailEnd type="none" w="sm" len="sm"/>
              </a:ln>
            </p:spPr>
          </p:sp>
        </p:grpSp>
        <p:sp>
          <p:nvSpPr>
            <p:cNvPr id="17" name="矩形 16"/>
            <p:cNvSpPr/>
            <p:nvPr/>
          </p:nvSpPr>
          <p:spPr>
            <a:xfrm>
              <a:off x="2784" y="2256"/>
              <a:ext cx="2400" cy="192"/>
            </a:xfrm>
            <a:prstGeom prst="rect">
              <a:avLst/>
            </a:prstGeom>
            <a:solidFill>
              <a:schemeClr val="accent1"/>
            </a:solidFill>
            <a:ln w="57150" cap="sq" cmpd="sng">
              <a:solidFill>
                <a:schemeClr val="tx1"/>
              </a:solidFill>
              <a:prstDash val="solid"/>
              <a:miter/>
              <a:headEnd type="none" w="sm" len="sm"/>
              <a:tailEnd type="none" w="sm" len="sm"/>
            </a:ln>
          </p:spPr>
          <p:txBody>
            <a:bodyPr/>
            <a:p>
              <a:endParaRPr lang="zh-CN" altLang="en-US"/>
            </a:p>
          </p:txBody>
        </p:sp>
        <p:grpSp>
          <p:nvGrpSpPr>
            <p:cNvPr id="18" name="组合 17"/>
            <p:cNvGrpSpPr/>
            <p:nvPr/>
          </p:nvGrpSpPr>
          <p:grpSpPr>
            <a:xfrm>
              <a:off x="3120" y="2016"/>
              <a:ext cx="384" cy="816"/>
              <a:chOff x="672" y="2352"/>
              <a:chExt cx="384" cy="816"/>
            </a:xfrm>
          </p:grpSpPr>
          <p:sp>
            <p:nvSpPr>
              <p:cNvPr id="19" name="椭圆 18"/>
              <p:cNvSpPr/>
              <p:nvPr/>
            </p:nvSpPr>
            <p:spPr>
              <a:xfrm>
                <a:off x="672" y="2448"/>
                <a:ext cx="144" cy="144"/>
              </a:xfrm>
              <a:prstGeom prst="ellipse">
                <a:avLst/>
              </a:prstGeom>
              <a:solidFill>
                <a:srgbClr val="00CCFF"/>
              </a:solidFill>
              <a:ln w="12700" cap="sq" cmpd="sng">
                <a:solidFill>
                  <a:schemeClr val="tx1"/>
                </a:solidFill>
                <a:prstDash val="solid"/>
                <a:headEnd type="none" w="sm" len="sm"/>
                <a:tailEnd type="none" w="sm" len="sm"/>
              </a:ln>
            </p:spPr>
            <p:txBody>
              <a:bodyPr/>
              <a:p>
                <a:endParaRPr lang="zh-CN" altLang="en-US"/>
              </a:p>
            </p:txBody>
          </p:sp>
          <p:sp>
            <p:nvSpPr>
              <p:cNvPr id="20" name="椭圆 19"/>
              <p:cNvSpPr/>
              <p:nvPr/>
            </p:nvSpPr>
            <p:spPr>
              <a:xfrm>
                <a:off x="912" y="2448"/>
                <a:ext cx="144" cy="144"/>
              </a:xfrm>
              <a:prstGeom prst="ellipse">
                <a:avLst/>
              </a:prstGeom>
              <a:solidFill>
                <a:srgbClr val="00CCFF"/>
              </a:solidFill>
              <a:ln w="12700" cap="sq" cmpd="sng">
                <a:solidFill>
                  <a:schemeClr val="tx1"/>
                </a:solidFill>
                <a:prstDash val="solid"/>
                <a:headEnd type="none" w="sm" len="sm"/>
                <a:tailEnd type="none" w="sm" len="sm"/>
              </a:ln>
            </p:spPr>
            <p:txBody>
              <a:bodyPr/>
              <a:p>
                <a:endParaRPr lang="zh-CN" altLang="en-US"/>
              </a:p>
            </p:txBody>
          </p:sp>
          <p:sp>
            <p:nvSpPr>
              <p:cNvPr id="21" name="矩形 20"/>
              <p:cNvSpPr/>
              <p:nvPr/>
            </p:nvSpPr>
            <p:spPr>
              <a:xfrm>
                <a:off x="672" y="2352"/>
                <a:ext cx="384" cy="96"/>
              </a:xfrm>
              <a:prstGeom prst="rect">
                <a:avLst/>
              </a:prstGeom>
              <a:solidFill>
                <a:schemeClr val="accent1"/>
              </a:solidFill>
              <a:ln w="12700" cap="sq" cmpd="sng">
                <a:solidFill>
                  <a:schemeClr val="tx1"/>
                </a:solidFill>
                <a:prstDash val="solid"/>
                <a:miter/>
                <a:headEnd type="none" w="sm" len="sm"/>
                <a:tailEnd type="none" w="sm" len="sm"/>
              </a:ln>
            </p:spPr>
            <p:txBody>
              <a:bodyPr/>
              <a:p>
                <a:endParaRPr lang="zh-CN" altLang="en-US"/>
              </a:p>
            </p:txBody>
          </p:sp>
          <p:sp>
            <p:nvSpPr>
              <p:cNvPr id="22" name="直接连接符 21"/>
              <p:cNvSpPr/>
              <p:nvPr/>
            </p:nvSpPr>
            <p:spPr>
              <a:xfrm>
                <a:off x="864" y="2448"/>
                <a:ext cx="0" cy="720"/>
              </a:xfrm>
              <a:prstGeom prst="line">
                <a:avLst/>
              </a:prstGeom>
              <a:ln w="76200" cap="sq" cmpd="sng">
                <a:solidFill>
                  <a:srgbClr val="FF0000"/>
                </a:solidFill>
                <a:prstDash val="solid"/>
                <a:headEnd type="none" w="sm" len="sm"/>
                <a:tailEnd type="triangle" w="sm" len="sm"/>
              </a:ln>
            </p:spPr>
          </p:sp>
        </p:grpSp>
      </p:grpSp>
      <p:grpSp>
        <p:nvGrpSpPr>
          <p:cNvPr id="23" name="组合 22"/>
          <p:cNvGrpSpPr/>
          <p:nvPr/>
        </p:nvGrpSpPr>
        <p:grpSpPr>
          <a:xfrm>
            <a:off x="-39052" y="3893185"/>
            <a:ext cx="4724400" cy="2133600"/>
            <a:chOff x="2544" y="1632"/>
            <a:chExt cx="2976" cy="1344"/>
          </a:xfrm>
        </p:grpSpPr>
        <p:sp>
          <p:nvSpPr>
            <p:cNvPr id="24" name="矩形 23"/>
            <p:cNvSpPr/>
            <p:nvPr/>
          </p:nvSpPr>
          <p:spPr>
            <a:xfrm>
              <a:off x="2544" y="1632"/>
              <a:ext cx="2976" cy="1344"/>
            </a:xfrm>
            <a:prstGeom prst="rect">
              <a:avLst/>
            </a:prstGeom>
            <a:solidFill>
              <a:schemeClr val="accent2"/>
            </a:solidFill>
            <a:ln w="12700">
              <a:noFill/>
            </a:ln>
          </p:spPr>
          <p:txBody>
            <a:bodyPr/>
            <a:p>
              <a:endParaRPr lang="zh-CN" altLang="en-US"/>
            </a:p>
          </p:txBody>
        </p:sp>
        <p:sp>
          <p:nvSpPr>
            <p:cNvPr id="25" name="矩形 24"/>
            <p:cNvSpPr/>
            <p:nvPr/>
          </p:nvSpPr>
          <p:spPr>
            <a:xfrm rot="559338">
              <a:off x="4656" y="2304"/>
              <a:ext cx="576" cy="19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26" name="矩形 25"/>
            <p:cNvSpPr/>
            <p:nvPr/>
          </p:nvSpPr>
          <p:spPr>
            <a:xfrm>
              <a:off x="2784" y="2112"/>
              <a:ext cx="576" cy="19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27" name="矩形 26"/>
            <p:cNvSpPr/>
            <p:nvPr/>
          </p:nvSpPr>
          <p:spPr>
            <a:xfrm rot="149630">
              <a:off x="3311" y="2121"/>
              <a:ext cx="432" cy="18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28" name="矩形 27"/>
            <p:cNvSpPr/>
            <p:nvPr/>
          </p:nvSpPr>
          <p:spPr>
            <a:xfrm rot="391340">
              <a:off x="3744" y="2160"/>
              <a:ext cx="576" cy="19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29" name="矩形 28"/>
            <p:cNvSpPr/>
            <p:nvPr/>
          </p:nvSpPr>
          <p:spPr>
            <a:xfrm rot="559338">
              <a:off x="4320" y="2256"/>
              <a:ext cx="576" cy="19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30" name="椭圆 29"/>
            <p:cNvSpPr/>
            <p:nvPr/>
          </p:nvSpPr>
          <p:spPr>
            <a:xfrm rot="838266">
              <a:off x="4848" y="2160"/>
              <a:ext cx="144" cy="144"/>
            </a:xfrm>
            <a:prstGeom prst="ellipse">
              <a:avLst/>
            </a:prstGeom>
            <a:solidFill>
              <a:srgbClr val="00CCFF"/>
            </a:solidFill>
            <a:ln w="38100" cap="sq" cmpd="sng">
              <a:solidFill>
                <a:schemeClr val="tx1"/>
              </a:solidFill>
              <a:prstDash val="solid"/>
              <a:headEnd type="none" w="sm" len="sm"/>
              <a:tailEnd type="none" w="sm" len="sm"/>
            </a:ln>
          </p:spPr>
          <p:txBody>
            <a:bodyPr/>
            <a:p>
              <a:endParaRPr lang="zh-CN" altLang="en-US"/>
            </a:p>
          </p:txBody>
        </p:sp>
        <p:sp>
          <p:nvSpPr>
            <p:cNvPr id="31" name="椭圆 30"/>
            <p:cNvSpPr/>
            <p:nvPr/>
          </p:nvSpPr>
          <p:spPr>
            <a:xfrm rot="838266">
              <a:off x="5072" y="2187"/>
              <a:ext cx="144" cy="144"/>
            </a:xfrm>
            <a:prstGeom prst="ellipse">
              <a:avLst/>
            </a:prstGeom>
            <a:solidFill>
              <a:srgbClr val="00CCFF"/>
            </a:solidFill>
            <a:ln w="38100" cap="sq" cmpd="sng">
              <a:solidFill>
                <a:schemeClr val="tx1"/>
              </a:solidFill>
              <a:prstDash val="solid"/>
              <a:headEnd type="none" w="sm" len="sm"/>
              <a:tailEnd type="none" w="sm" len="sm"/>
            </a:ln>
          </p:spPr>
          <p:txBody>
            <a:bodyPr/>
            <a:p>
              <a:endParaRPr lang="zh-CN" altLang="en-US"/>
            </a:p>
          </p:txBody>
        </p:sp>
        <p:sp>
          <p:nvSpPr>
            <p:cNvPr id="32" name="矩形 31"/>
            <p:cNvSpPr/>
            <p:nvPr/>
          </p:nvSpPr>
          <p:spPr>
            <a:xfrm rot="640235">
              <a:off x="4865" y="2066"/>
              <a:ext cx="384" cy="96"/>
            </a:xfrm>
            <a:prstGeom prst="rect">
              <a:avLst/>
            </a:prstGeom>
            <a:solidFill>
              <a:schemeClr val="accent1"/>
            </a:solidFill>
            <a:ln w="38100" cap="sq" cmpd="sng">
              <a:solidFill>
                <a:schemeClr val="tx1"/>
              </a:solidFill>
              <a:prstDash val="solid"/>
              <a:miter/>
              <a:headEnd type="none" w="sm" len="sm"/>
              <a:tailEnd type="none" w="sm" len="sm"/>
            </a:ln>
          </p:spPr>
          <p:txBody>
            <a:bodyPr/>
            <a:p>
              <a:endParaRPr lang="zh-CN" altLang="en-US"/>
            </a:p>
          </p:txBody>
        </p:sp>
        <p:grpSp>
          <p:nvGrpSpPr>
            <p:cNvPr id="33" name="组合 32"/>
            <p:cNvGrpSpPr/>
            <p:nvPr/>
          </p:nvGrpSpPr>
          <p:grpSpPr>
            <a:xfrm>
              <a:off x="2688" y="1776"/>
              <a:ext cx="96" cy="960"/>
              <a:chOff x="2688" y="1824"/>
              <a:chExt cx="96" cy="960"/>
            </a:xfrm>
          </p:grpSpPr>
          <p:sp>
            <p:nvSpPr>
              <p:cNvPr id="34" name="直接连接符 33"/>
              <p:cNvSpPr/>
              <p:nvPr/>
            </p:nvSpPr>
            <p:spPr>
              <a:xfrm>
                <a:off x="2784" y="1824"/>
                <a:ext cx="0" cy="960"/>
              </a:xfrm>
              <a:prstGeom prst="line">
                <a:avLst/>
              </a:prstGeom>
              <a:ln w="76200" cap="sq" cmpd="sng">
                <a:solidFill>
                  <a:schemeClr val="tx1"/>
                </a:solidFill>
                <a:prstDash val="solid"/>
                <a:headEnd type="none" w="sm" len="sm"/>
                <a:tailEnd type="none" w="sm" len="sm"/>
              </a:ln>
            </p:spPr>
          </p:sp>
          <p:sp>
            <p:nvSpPr>
              <p:cNvPr id="35" name="直接连接符 34"/>
              <p:cNvSpPr/>
              <p:nvPr/>
            </p:nvSpPr>
            <p:spPr>
              <a:xfrm flipH="1">
                <a:off x="2688" y="1824"/>
                <a:ext cx="96" cy="96"/>
              </a:xfrm>
              <a:prstGeom prst="line">
                <a:avLst/>
              </a:prstGeom>
              <a:ln w="38100" cap="sq" cmpd="sng">
                <a:solidFill>
                  <a:schemeClr val="tx1"/>
                </a:solidFill>
                <a:prstDash val="solid"/>
                <a:headEnd type="none" w="sm" len="sm"/>
                <a:tailEnd type="none" w="sm" len="sm"/>
              </a:ln>
            </p:spPr>
          </p:sp>
          <p:sp>
            <p:nvSpPr>
              <p:cNvPr id="36" name="直接连接符 35"/>
              <p:cNvSpPr/>
              <p:nvPr/>
            </p:nvSpPr>
            <p:spPr>
              <a:xfrm flipH="1">
                <a:off x="2688" y="1920"/>
                <a:ext cx="96" cy="96"/>
              </a:xfrm>
              <a:prstGeom prst="line">
                <a:avLst/>
              </a:prstGeom>
              <a:ln w="38100" cap="sq" cmpd="sng">
                <a:solidFill>
                  <a:schemeClr val="tx1"/>
                </a:solidFill>
                <a:prstDash val="solid"/>
                <a:headEnd type="none" w="sm" len="sm"/>
                <a:tailEnd type="none" w="sm" len="sm"/>
              </a:ln>
            </p:spPr>
          </p:sp>
          <p:sp>
            <p:nvSpPr>
              <p:cNvPr id="37" name="直接连接符 36"/>
              <p:cNvSpPr/>
              <p:nvPr/>
            </p:nvSpPr>
            <p:spPr>
              <a:xfrm flipH="1">
                <a:off x="2688" y="2016"/>
                <a:ext cx="96" cy="96"/>
              </a:xfrm>
              <a:prstGeom prst="line">
                <a:avLst/>
              </a:prstGeom>
              <a:ln w="38100" cap="sq" cmpd="sng">
                <a:solidFill>
                  <a:schemeClr val="tx1"/>
                </a:solidFill>
                <a:prstDash val="solid"/>
                <a:headEnd type="none" w="sm" len="sm"/>
                <a:tailEnd type="none" w="sm" len="sm"/>
              </a:ln>
            </p:spPr>
          </p:sp>
          <p:sp>
            <p:nvSpPr>
              <p:cNvPr id="38" name="直接连接符 37"/>
              <p:cNvSpPr/>
              <p:nvPr/>
            </p:nvSpPr>
            <p:spPr>
              <a:xfrm flipH="1">
                <a:off x="2688" y="2112"/>
                <a:ext cx="96" cy="96"/>
              </a:xfrm>
              <a:prstGeom prst="line">
                <a:avLst/>
              </a:prstGeom>
              <a:ln w="38100" cap="sq" cmpd="sng">
                <a:solidFill>
                  <a:schemeClr val="tx1"/>
                </a:solidFill>
                <a:prstDash val="solid"/>
                <a:headEnd type="none" w="sm" len="sm"/>
                <a:tailEnd type="none" w="sm" len="sm"/>
              </a:ln>
            </p:spPr>
          </p:sp>
          <p:sp>
            <p:nvSpPr>
              <p:cNvPr id="39" name="直接连接符 38"/>
              <p:cNvSpPr/>
              <p:nvPr/>
            </p:nvSpPr>
            <p:spPr>
              <a:xfrm flipH="1">
                <a:off x="2688" y="2208"/>
                <a:ext cx="96" cy="96"/>
              </a:xfrm>
              <a:prstGeom prst="line">
                <a:avLst/>
              </a:prstGeom>
              <a:ln w="38100" cap="sq" cmpd="sng">
                <a:solidFill>
                  <a:schemeClr val="tx1"/>
                </a:solidFill>
                <a:prstDash val="solid"/>
                <a:headEnd type="none" w="sm" len="sm"/>
                <a:tailEnd type="none" w="sm" len="sm"/>
              </a:ln>
            </p:spPr>
          </p:sp>
          <p:sp>
            <p:nvSpPr>
              <p:cNvPr id="40" name="直接连接符 39"/>
              <p:cNvSpPr/>
              <p:nvPr/>
            </p:nvSpPr>
            <p:spPr>
              <a:xfrm flipH="1">
                <a:off x="2688" y="2304"/>
                <a:ext cx="96" cy="96"/>
              </a:xfrm>
              <a:prstGeom prst="line">
                <a:avLst/>
              </a:prstGeom>
              <a:ln w="38100" cap="sq" cmpd="sng">
                <a:solidFill>
                  <a:schemeClr val="tx1"/>
                </a:solidFill>
                <a:prstDash val="solid"/>
                <a:headEnd type="none" w="sm" len="sm"/>
                <a:tailEnd type="none" w="sm" len="sm"/>
              </a:ln>
            </p:spPr>
          </p:sp>
          <p:sp>
            <p:nvSpPr>
              <p:cNvPr id="41" name="直接连接符 40"/>
              <p:cNvSpPr/>
              <p:nvPr/>
            </p:nvSpPr>
            <p:spPr>
              <a:xfrm flipH="1">
                <a:off x="2688" y="2400"/>
                <a:ext cx="96" cy="96"/>
              </a:xfrm>
              <a:prstGeom prst="line">
                <a:avLst/>
              </a:prstGeom>
              <a:ln w="38100" cap="sq" cmpd="sng">
                <a:solidFill>
                  <a:schemeClr val="tx1"/>
                </a:solidFill>
                <a:prstDash val="solid"/>
                <a:headEnd type="none" w="sm" len="sm"/>
                <a:tailEnd type="none" w="sm" len="sm"/>
              </a:ln>
            </p:spPr>
          </p:sp>
          <p:sp>
            <p:nvSpPr>
              <p:cNvPr id="42" name="直接连接符 41"/>
              <p:cNvSpPr/>
              <p:nvPr/>
            </p:nvSpPr>
            <p:spPr>
              <a:xfrm flipH="1">
                <a:off x="2688" y="2496"/>
                <a:ext cx="96" cy="96"/>
              </a:xfrm>
              <a:prstGeom prst="line">
                <a:avLst/>
              </a:prstGeom>
              <a:ln w="38100" cap="sq" cmpd="sng">
                <a:solidFill>
                  <a:schemeClr val="tx1"/>
                </a:solidFill>
                <a:prstDash val="solid"/>
                <a:headEnd type="none" w="sm" len="sm"/>
                <a:tailEnd type="none" w="sm" len="sm"/>
              </a:ln>
            </p:spPr>
          </p:sp>
          <p:sp>
            <p:nvSpPr>
              <p:cNvPr id="43" name="直接连接符 42"/>
              <p:cNvSpPr/>
              <p:nvPr/>
            </p:nvSpPr>
            <p:spPr>
              <a:xfrm flipH="1">
                <a:off x="2688" y="2592"/>
                <a:ext cx="96" cy="96"/>
              </a:xfrm>
              <a:prstGeom prst="line">
                <a:avLst/>
              </a:prstGeom>
              <a:ln w="38100" cap="sq" cmpd="sng">
                <a:solidFill>
                  <a:schemeClr val="tx1"/>
                </a:solidFill>
                <a:prstDash val="solid"/>
                <a:headEnd type="none" w="sm" len="sm"/>
                <a:tailEnd type="none" w="sm" len="sm"/>
              </a:ln>
            </p:spPr>
          </p:sp>
          <p:sp>
            <p:nvSpPr>
              <p:cNvPr id="44" name="直接连接符 43"/>
              <p:cNvSpPr/>
              <p:nvPr/>
            </p:nvSpPr>
            <p:spPr>
              <a:xfrm flipH="1">
                <a:off x="2688" y="2688"/>
                <a:ext cx="96" cy="96"/>
              </a:xfrm>
              <a:prstGeom prst="line">
                <a:avLst/>
              </a:prstGeom>
              <a:ln w="38100" cap="sq" cmpd="sng">
                <a:solidFill>
                  <a:schemeClr val="tx1"/>
                </a:solidFill>
                <a:prstDash val="solid"/>
                <a:headEnd type="none" w="sm" len="sm"/>
                <a:tailEnd type="none" w="sm" len="sm"/>
              </a:ln>
            </p:spPr>
          </p:sp>
        </p:grpSp>
        <p:sp>
          <p:nvSpPr>
            <p:cNvPr id="45" name="任意多边形 44"/>
            <p:cNvSpPr/>
            <p:nvPr/>
          </p:nvSpPr>
          <p:spPr>
            <a:xfrm>
              <a:off x="2784" y="2112"/>
              <a:ext cx="2448" cy="240"/>
            </a:xfrm>
            <a:custGeom>
              <a:avLst/>
              <a:gdLst/>
              <a:ahLst/>
              <a:cxnLst/>
              <a:pathLst>
                <a:path w="2448" h="240">
                  <a:moveTo>
                    <a:pt x="0" y="0"/>
                  </a:moveTo>
                  <a:cubicBezTo>
                    <a:pt x="396" y="4"/>
                    <a:pt x="792" y="8"/>
                    <a:pt x="1200" y="48"/>
                  </a:cubicBezTo>
                  <a:cubicBezTo>
                    <a:pt x="1608" y="88"/>
                    <a:pt x="2240" y="208"/>
                    <a:pt x="2448" y="240"/>
                  </a:cubicBezTo>
                </a:path>
              </a:pathLst>
            </a:custGeom>
            <a:noFill/>
            <a:ln w="38100" cap="flat" cmpd="sng">
              <a:solidFill>
                <a:schemeClr val="tx1">
                  <a:alpha val="100000"/>
                </a:schemeClr>
              </a:solidFill>
              <a:prstDash val="solid"/>
              <a:headEnd type="none" w="med" len="med"/>
              <a:tailEnd type="none" w="med" len="med"/>
            </a:ln>
          </p:spPr>
          <p:txBody>
            <a:bodyPr/>
            <a:p>
              <a:endParaRPr lang="zh-CN" altLang="en-US"/>
            </a:p>
          </p:txBody>
        </p:sp>
        <p:sp>
          <p:nvSpPr>
            <p:cNvPr id="46" name="任意多边形 45"/>
            <p:cNvSpPr/>
            <p:nvPr/>
          </p:nvSpPr>
          <p:spPr>
            <a:xfrm>
              <a:off x="2784" y="2304"/>
              <a:ext cx="2448" cy="240"/>
            </a:xfrm>
            <a:custGeom>
              <a:avLst/>
              <a:gdLst/>
              <a:ahLst/>
              <a:cxnLst/>
              <a:pathLst>
                <a:path w="2448" h="240">
                  <a:moveTo>
                    <a:pt x="0" y="0"/>
                  </a:moveTo>
                  <a:cubicBezTo>
                    <a:pt x="396" y="4"/>
                    <a:pt x="792" y="8"/>
                    <a:pt x="1200" y="48"/>
                  </a:cubicBezTo>
                  <a:cubicBezTo>
                    <a:pt x="1608" y="88"/>
                    <a:pt x="2240" y="208"/>
                    <a:pt x="2448" y="240"/>
                  </a:cubicBezTo>
                </a:path>
              </a:pathLst>
            </a:custGeom>
            <a:noFill/>
            <a:ln w="57150" cap="flat" cmpd="sng">
              <a:solidFill>
                <a:schemeClr val="tx1">
                  <a:alpha val="100000"/>
                </a:schemeClr>
              </a:solidFill>
              <a:prstDash val="solid"/>
              <a:headEnd type="none" w="med" len="med"/>
              <a:tailEnd type="none" w="med" len="med"/>
            </a:ln>
          </p:spPr>
          <p:txBody>
            <a:bodyPr/>
            <a:p>
              <a:endParaRPr lang="zh-CN" altLang="en-US"/>
            </a:p>
          </p:txBody>
        </p:sp>
        <p:sp>
          <p:nvSpPr>
            <p:cNvPr id="47" name="直接连接符 46"/>
            <p:cNvSpPr/>
            <p:nvPr/>
          </p:nvSpPr>
          <p:spPr>
            <a:xfrm flipH="1">
              <a:off x="5232" y="2352"/>
              <a:ext cx="12" cy="192"/>
            </a:xfrm>
            <a:prstGeom prst="line">
              <a:avLst/>
            </a:prstGeom>
            <a:ln w="57150" cap="flat" cmpd="sng">
              <a:solidFill>
                <a:schemeClr val="tx1"/>
              </a:solidFill>
              <a:prstDash val="solid"/>
              <a:headEnd type="none" w="med" len="med"/>
              <a:tailEnd type="none" w="med" len="med"/>
            </a:ln>
          </p:spPr>
        </p:sp>
        <p:sp>
          <p:nvSpPr>
            <p:cNvPr id="48" name="直接连接符 47"/>
            <p:cNvSpPr/>
            <p:nvPr/>
          </p:nvSpPr>
          <p:spPr>
            <a:xfrm>
              <a:off x="5040" y="2160"/>
              <a:ext cx="0" cy="720"/>
            </a:xfrm>
            <a:prstGeom prst="line">
              <a:avLst/>
            </a:prstGeom>
            <a:ln w="76200" cap="sq" cmpd="sng">
              <a:solidFill>
                <a:srgbClr val="FF0000"/>
              </a:solidFill>
              <a:prstDash val="solid"/>
              <a:headEnd type="none" w="sm" len="sm"/>
              <a:tailEnd type="triangle" w="sm" len="sm"/>
            </a:ln>
          </p:spPr>
        </p:sp>
        <p:sp>
          <p:nvSpPr>
            <p:cNvPr id="49" name="文本框 48"/>
            <p:cNvSpPr txBox="1"/>
            <p:nvPr/>
          </p:nvSpPr>
          <p:spPr>
            <a:xfrm>
              <a:off x="5088" y="2544"/>
              <a:ext cx="276" cy="404"/>
            </a:xfrm>
            <a:prstGeom prst="rect">
              <a:avLst/>
            </a:prstGeom>
            <a:noFill/>
            <a:ln w="9525">
              <a:noFill/>
            </a:ln>
          </p:spPr>
          <p:txBody>
            <a:bodyPr wrap="none" lIns="92075" tIns="46038" rIns="92075" bIns="46038" anchor="ctr">
              <a:spAutoFit/>
            </a:bodyPr>
            <a:p>
              <a:pPr eaLnBrk="1" hangingPunct="1">
                <a:buClr>
                  <a:schemeClr val="tx2"/>
                </a:buClr>
              </a:pPr>
              <a:r>
                <a:rPr lang="en-US" altLang="zh-CN" sz="3600" b="0">
                  <a:solidFill>
                    <a:srgbClr val="0033CC"/>
                  </a:solidFill>
                  <a:latin typeface="Times New Roman" panose="02020603050405020304" charset="0"/>
                  <a:ea typeface="隶书" panose="02010509060101010101" pitchFamily="49" charset="-122"/>
                </a:rPr>
                <a:t>P</a:t>
              </a:r>
              <a:endParaRPr lang="en-US" altLang="zh-CN" sz="3600" b="0">
                <a:solidFill>
                  <a:srgbClr val="0033CC"/>
                </a:solidFill>
                <a:latin typeface="Times New Roman" panose="02020603050405020304" charset="0"/>
                <a:ea typeface="隶书" panose="02010509060101010101" pitchFamily="49" charset="-122"/>
              </a:endParaRPr>
            </a:p>
          </p:txBody>
        </p:sp>
      </p:grpSp>
      <p:grpSp>
        <p:nvGrpSpPr>
          <p:cNvPr id="50" name="组合 49"/>
          <p:cNvGrpSpPr/>
          <p:nvPr/>
        </p:nvGrpSpPr>
        <p:grpSpPr>
          <a:xfrm>
            <a:off x="4564063" y="4028123"/>
            <a:ext cx="4057650" cy="1555750"/>
            <a:chOff x="2688" y="3120"/>
            <a:chExt cx="2556" cy="980"/>
          </a:xfrm>
        </p:grpSpPr>
        <p:grpSp>
          <p:nvGrpSpPr>
            <p:cNvPr id="51" name="组合 50"/>
            <p:cNvGrpSpPr/>
            <p:nvPr/>
          </p:nvGrpSpPr>
          <p:grpSpPr>
            <a:xfrm>
              <a:off x="2688" y="3120"/>
              <a:ext cx="2556" cy="960"/>
              <a:chOff x="2688" y="3120"/>
              <a:chExt cx="2556" cy="960"/>
            </a:xfrm>
          </p:grpSpPr>
          <p:grpSp>
            <p:nvGrpSpPr>
              <p:cNvPr id="52" name="组合 51"/>
              <p:cNvGrpSpPr/>
              <p:nvPr/>
            </p:nvGrpSpPr>
            <p:grpSpPr>
              <a:xfrm flipV="1">
                <a:off x="2688" y="3120"/>
                <a:ext cx="96" cy="960"/>
                <a:chOff x="2688" y="1824"/>
                <a:chExt cx="96" cy="960"/>
              </a:xfrm>
            </p:grpSpPr>
            <p:sp>
              <p:nvSpPr>
                <p:cNvPr id="53" name="直接连接符 52"/>
                <p:cNvSpPr/>
                <p:nvPr/>
              </p:nvSpPr>
              <p:spPr>
                <a:xfrm>
                  <a:off x="2784" y="1824"/>
                  <a:ext cx="0" cy="960"/>
                </a:xfrm>
                <a:prstGeom prst="line">
                  <a:avLst/>
                </a:prstGeom>
                <a:ln w="76200" cap="sq" cmpd="sng">
                  <a:solidFill>
                    <a:schemeClr val="tx1"/>
                  </a:solidFill>
                  <a:prstDash val="solid"/>
                  <a:headEnd type="none" w="sm" len="sm"/>
                  <a:tailEnd type="none" w="sm" len="sm"/>
                </a:ln>
              </p:spPr>
            </p:sp>
            <p:sp>
              <p:nvSpPr>
                <p:cNvPr id="54" name="直接连接符 53"/>
                <p:cNvSpPr/>
                <p:nvPr/>
              </p:nvSpPr>
              <p:spPr>
                <a:xfrm flipH="1">
                  <a:off x="2688" y="1824"/>
                  <a:ext cx="96" cy="96"/>
                </a:xfrm>
                <a:prstGeom prst="line">
                  <a:avLst/>
                </a:prstGeom>
                <a:ln w="38100" cap="sq" cmpd="sng">
                  <a:solidFill>
                    <a:schemeClr val="tx1"/>
                  </a:solidFill>
                  <a:prstDash val="solid"/>
                  <a:headEnd type="none" w="sm" len="sm"/>
                  <a:tailEnd type="none" w="sm" len="sm"/>
                </a:ln>
              </p:spPr>
            </p:sp>
            <p:sp>
              <p:nvSpPr>
                <p:cNvPr id="55" name="直接连接符 54"/>
                <p:cNvSpPr/>
                <p:nvPr/>
              </p:nvSpPr>
              <p:spPr>
                <a:xfrm flipH="1">
                  <a:off x="2688" y="1920"/>
                  <a:ext cx="96" cy="96"/>
                </a:xfrm>
                <a:prstGeom prst="line">
                  <a:avLst/>
                </a:prstGeom>
                <a:ln w="38100" cap="sq" cmpd="sng">
                  <a:solidFill>
                    <a:schemeClr val="tx1"/>
                  </a:solidFill>
                  <a:prstDash val="solid"/>
                  <a:headEnd type="none" w="sm" len="sm"/>
                  <a:tailEnd type="none" w="sm" len="sm"/>
                </a:ln>
              </p:spPr>
            </p:sp>
            <p:sp>
              <p:nvSpPr>
                <p:cNvPr id="56" name="直接连接符 55"/>
                <p:cNvSpPr/>
                <p:nvPr/>
              </p:nvSpPr>
              <p:spPr>
                <a:xfrm flipH="1">
                  <a:off x="2688" y="2016"/>
                  <a:ext cx="96" cy="96"/>
                </a:xfrm>
                <a:prstGeom prst="line">
                  <a:avLst/>
                </a:prstGeom>
                <a:ln w="38100" cap="sq" cmpd="sng">
                  <a:solidFill>
                    <a:schemeClr val="tx1"/>
                  </a:solidFill>
                  <a:prstDash val="solid"/>
                  <a:headEnd type="none" w="sm" len="sm"/>
                  <a:tailEnd type="none" w="sm" len="sm"/>
                </a:ln>
              </p:spPr>
            </p:sp>
            <p:sp>
              <p:nvSpPr>
                <p:cNvPr id="57" name="直接连接符 56"/>
                <p:cNvSpPr/>
                <p:nvPr/>
              </p:nvSpPr>
              <p:spPr>
                <a:xfrm flipH="1">
                  <a:off x="2688" y="2112"/>
                  <a:ext cx="96" cy="96"/>
                </a:xfrm>
                <a:prstGeom prst="line">
                  <a:avLst/>
                </a:prstGeom>
                <a:ln w="38100" cap="sq" cmpd="sng">
                  <a:solidFill>
                    <a:schemeClr val="tx1"/>
                  </a:solidFill>
                  <a:prstDash val="solid"/>
                  <a:headEnd type="none" w="sm" len="sm"/>
                  <a:tailEnd type="none" w="sm" len="sm"/>
                </a:ln>
              </p:spPr>
            </p:sp>
            <p:sp>
              <p:nvSpPr>
                <p:cNvPr id="58" name="直接连接符 57"/>
                <p:cNvSpPr/>
                <p:nvPr/>
              </p:nvSpPr>
              <p:spPr>
                <a:xfrm flipH="1">
                  <a:off x="2688" y="2208"/>
                  <a:ext cx="96" cy="96"/>
                </a:xfrm>
                <a:prstGeom prst="line">
                  <a:avLst/>
                </a:prstGeom>
                <a:ln w="38100" cap="sq" cmpd="sng">
                  <a:solidFill>
                    <a:schemeClr val="tx1"/>
                  </a:solidFill>
                  <a:prstDash val="solid"/>
                  <a:headEnd type="none" w="sm" len="sm"/>
                  <a:tailEnd type="none" w="sm" len="sm"/>
                </a:ln>
              </p:spPr>
            </p:sp>
            <p:sp>
              <p:nvSpPr>
                <p:cNvPr id="59" name="直接连接符 58"/>
                <p:cNvSpPr/>
                <p:nvPr/>
              </p:nvSpPr>
              <p:spPr>
                <a:xfrm flipH="1">
                  <a:off x="2688" y="2304"/>
                  <a:ext cx="96" cy="96"/>
                </a:xfrm>
                <a:prstGeom prst="line">
                  <a:avLst/>
                </a:prstGeom>
                <a:ln w="38100" cap="sq" cmpd="sng">
                  <a:solidFill>
                    <a:schemeClr val="tx1"/>
                  </a:solidFill>
                  <a:prstDash val="solid"/>
                  <a:headEnd type="none" w="sm" len="sm"/>
                  <a:tailEnd type="none" w="sm" len="sm"/>
                </a:ln>
              </p:spPr>
            </p:sp>
            <p:sp>
              <p:nvSpPr>
                <p:cNvPr id="60" name="直接连接符 59"/>
                <p:cNvSpPr/>
                <p:nvPr/>
              </p:nvSpPr>
              <p:spPr>
                <a:xfrm flipH="1">
                  <a:off x="2688" y="2400"/>
                  <a:ext cx="96" cy="96"/>
                </a:xfrm>
                <a:prstGeom prst="line">
                  <a:avLst/>
                </a:prstGeom>
                <a:ln w="38100" cap="sq" cmpd="sng">
                  <a:solidFill>
                    <a:schemeClr val="tx1"/>
                  </a:solidFill>
                  <a:prstDash val="solid"/>
                  <a:headEnd type="none" w="sm" len="sm"/>
                  <a:tailEnd type="none" w="sm" len="sm"/>
                </a:ln>
              </p:spPr>
            </p:sp>
            <p:sp>
              <p:nvSpPr>
                <p:cNvPr id="61" name="直接连接符 60"/>
                <p:cNvSpPr/>
                <p:nvPr/>
              </p:nvSpPr>
              <p:spPr>
                <a:xfrm flipH="1">
                  <a:off x="2688" y="2496"/>
                  <a:ext cx="96" cy="96"/>
                </a:xfrm>
                <a:prstGeom prst="line">
                  <a:avLst/>
                </a:prstGeom>
                <a:ln w="38100" cap="sq" cmpd="sng">
                  <a:solidFill>
                    <a:schemeClr val="tx1"/>
                  </a:solidFill>
                  <a:prstDash val="solid"/>
                  <a:headEnd type="none" w="sm" len="sm"/>
                  <a:tailEnd type="none" w="sm" len="sm"/>
                </a:ln>
              </p:spPr>
            </p:sp>
            <p:sp>
              <p:nvSpPr>
                <p:cNvPr id="62" name="直接连接符 61"/>
                <p:cNvSpPr/>
                <p:nvPr/>
              </p:nvSpPr>
              <p:spPr>
                <a:xfrm flipH="1">
                  <a:off x="2688" y="2592"/>
                  <a:ext cx="96" cy="96"/>
                </a:xfrm>
                <a:prstGeom prst="line">
                  <a:avLst/>
                </a:prstGeom>
                <a:ln w="38100" cap="sq" cmpd="sng">
                  <a:solidFill>
                    <a:schemeClr val="tx1"/>
                  </a:solidFill>
                  <a:prstDash val="solid"/>
                  <a:headEnd type="none" w="sm" len="sm"/>
                  <a:tailEnd type="none" w="sm" len="sm"/>
                </a:ln>
              </p:spPr>
            </p:sp>
            <p:sp>
              <p:nvSpPr>
                <p:cNvPr id="63" name="直接连接符 62"/>
                <p:cNvSpPr/>
                <p:nvPr/>
              </p:nvSpPr>
              <p:spPr>
                <a:xfrm flipH="1">
                  <a:off x="2688" y="2688"/>
                  <a:ext cx="96" cy="96"/>
                </a:xfrm>
                <a:prstGeom prst="line">
                  <a:avLst/>
                </a:prstGeom>
                <a:ln w="38100" cap="sq" cmpd="sng">
                  <a:solidFill>
                    <a:schemeClr val="tx1"/>
                  </a:solidFill>
                  <a:prstDash val="solid"/>
                  <a:headEnd type="none" w="sm" len="sm"/>
                  <a:tailEnd type="none" w="sm" len="sm"/>
                </a:ln>
              </p:spPr>
            </p:sp>
          </p:grpSp>
          <p:grpSp>
            <p:nvGrpSpPr>
              <p:cNvPr id="64" name="组合 63"/>
              <p:cNvGrpSpPr/>
              <p:nvPr/>
            </p:nvGrpSpPr>
            <p:grpSpPr>
              <a:xfrm rot="62078">
                <a:off x="2784" y="3312"/>
                <a:ext cx="2460" cy="432"/>
                <a:chOff x="2784" y="3312"/>
                <a:chExt cx="2460" cy="432"/>
              </a:xfrm>
            </p:grpSpPr>
            <p:sp>
              <p:nvSpPr>
                <p:cNvPr id="65" name="矩形 64"/>
                <p:cNvSpPr/>
                <p:nvPr/>
              </p:nvSpPr>
              <p:spPr>
                <a:xfrm rot="-559338" flipV="1">
                  <a:off x="4656" y="3360"/>
                  <a:ext cx="576" cy="19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66" name="矩形 65"/>
                <p:cNvSpPr/>
                <p:nvPr/>
              </p:nvSpPr>
              <p:spPr>
                <a:xfrm flipV="1">
                  <a:off x="2784" y="3552"/>
                  <a:ext cx="576" cy="19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67" name="矩形 66"/>
                <p:cNvSpPr/>
                <p:nvPr/>
              </p:nvSpPr>
              <p:spPr>
                <a:xfrm rot="-149630" flipV="1">
                  <a:off x="3311" y="3553"/>
                  <a:ext cx="432" cy="18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68" name="矩形 67"/>
                <p:cNvSpPr/>
                <p:nvPr/>
              </p:nvSpPr>
              <p:spPr>
                <a:xfrm rot="-391340" flipV="1">
                  <a:off x="3744" y="3504"/>
                  <a:ext cx="576" cy="19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69" name="矩形 68"/>
                <p:cNvSpPr/>
                <p:nvPr/>
              </p:nvSpPr>
              <p:spPr>
                <a:xfrm rot="-559338" flipV="1">
                  <a:off x="4320" y="3408"/>
                  <a:ext cx="576" cy="19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70" name="任意多边形 69"/>
                <p:cNvSpPr/>
                <p:nvPr/>
              </p:nvSpPr>
              <p:spPr>
                <a:xfrm flipV="1">
                  <a:off x="2784" y="3504"/>
                  <a:ext cx="2448" cy="240"/>
                </a:xfrm>
                <a:custGeom>
                  <a:avLst/>
                  <a:gdLst/>
                  <a:ahLst/>
                  <a:cxnLst/>
                  <a:pathLst>
                    <a:path w="2448" h="240">
                      <a:moveTo>
                        <a:pt x="0" y="0"/>
                      </a:moveTo>
                      <a:cubicBezTo>
                        <a:pt x="396" y="4"/>
                        <a:pt x="792" y="8"/>
                        <a:pt x="1200" y="48"/>
                      </a:cubicBezTo>
                      <a:cubicBezTo>
                        <a:pt x="1608" y="88"/>
                        <a:pt x="2240" y="208"/>
                        <a:pt x="2448" y="240"/>
                      </a:cubicBezTo>
                    </a:path>
                  </a:pathLst>
                </a:custGeom>
                <a:noFill/>
                <a:ln w="57150" cap="flat" cmpd="sng">
                  <a:solidFill>
                    <a:schemeClr val="tx1">
                      <a:alpha val="100000"/>
                    </a:schemeClr>
                  </a:solidFill>
                  <a:prstDash val="solid"/>
                  <a:headEnd type="none" w="med" len="med"/>
                  <a:tailEnd type="none" w="med" len="med"/>
                </a:ln>
              </p:spPr>
              <p:txBody>
                <a:bodyPr/>
                <a:p>
                  <a:endParaRPr lang="zh-CN" altLang="en-US"/>
                </a:p>
              </p:txBody>
            </p:sp>
            <p:sp>
              <p:nvSpPr>
                <p:cNvPr id="71" name="任意多边形 70"/>
                <p:cNvSpPr/>
                <p:nvPr/>
              </p:nvSpPr>
              <p:spPr>
                <a:xfrm flipV="1">
                  <a:off x="2784" y="3312"/>
                  <a:ext cx="2448" cy="240"/>
                </a:xfrm>
                <a:custGeom>
                  <a:avLst/>
                  <a:gdLst/>
                  <a:ahLst/>
                  <a:cxnLst/>
                  <a:pathLst>
                    <a:path w="2448" h="240">
                      <a:moveTo>
                        <a:pt x="0" y="0"/>
                      </a:moveTo>
                      <a:cubicBezTo>
                        <a:pt x="396" y="4"/>
                        <a:pt x="792" y="8"/>
                        <a:pt x="1200" y="48"/>
                      </a:cubicBezTo>
                      <a:cubicBezTo>
                        <a:pt x="1608" y="88"/>
                        <a:pt x="2240" y="208"/>
                        <a:pt x="2448" y="240"/>
                      </a:cubicBezTo>
                    </a:path>
                  </a:pathLst>
                </a:custGeom>
                <a:noFill/>
                <a:ln w="57150" cap="flat" cmpd="sng">
                  <a:solidFill>
                    <a:schemeClr val="tx1">
                      <a:alpha val="100000"/>
                    </a:schemeClr>
                  </a:solidFill>
                  <a:prstDash val="solid"/>
                  <a:headEnd type="none" w="med" len="med"/>
                  <a:tailEnd type="none" w="med" len="med"/>
                </a:ln>
              </p:spPr>
              <p:txBody>
                <a:bodyPr/>
                <a:p>
                  <a:endParaRPr lang="zh-CN" altLang="en-US"/>
                </a:p>
              </p:txBody>
            </p:sp>
            <p:sp>
              <p:nvSpPr>
                <p:cNvPr id="72" name="直接连接符 71"/>
                <p:cNvSpPr/>
                <p:nvPr/>
              </p:nvSpPr>
              <p:spPr>
                <a:xfrm flipH="1" flipV="1">
                  <a:off x="5232" y="3312"/>
                  <a:ext cx="12" cy="192"/>
                </a:xfrm>
                <a:prstGeom prst="line">
                  <a:avLst/>
                </a:prstGeom>
                <a:ln w="57150" cap="flat" cmpd="sng">
                  <a:solidFill>
                    <a:schemeClr val="tx1"/>
                  </a:solidFill>
                  <a:prstDash val="solid"/>
                  <a:headEnd type="none" w="med" len="med"/>
                  <a:tailEnd type="none" w="med" len="med"/>
                </a:ln>
              </p:spPr>
            </p:sp>
          </p:grpSp>
        </p:grpSp>
        <p:grpSp>
          <p:nvGrpSpPr>
            <p:cNvPr id="73" name="组合 72"/>
            <p:cNvGrpSpPr/>
            <p:nvPr/>
          </p:nvGrpSpPr>
          <p:grpSpPr>
            <a:xfrm>
              <a:off x="2976" y="3264"/>
              <a:ext cx="468" cy="836"/>
              <a:chOff x="2976" y="3264"/>
              <a:chExt cx="468" cy="836"/>
            </a:xfrm>
          </p:grpSpPr>
          <p:grpSp>
            <p:nvGrpSpPr>
              <p:cNvPr id="74" name="组合 73"/>
              <p:cNvGrpSpPr/>
              <p:nvPr/>
            </p:nvGrpSpPr>
            <p:grpSpPr>
              <a:xfrm>
                <a:off x="2976" y="3264"/>
                <a:ext cx="384" cy="240"/>
                <a:chOff x="3360" y="3264"/>
                <a:chExt cx="384" cy="240"/>
              </a:xfrm>
            </p:grpSpPr>
            <p:sp>
              <p:nvSpPr>
                <p:cNvPr id="75" name="椭圆 74"/>
                <p:cNvSpPr/>
                <p:nvPr/>
              </p:nvSpPr>
              <p:spPr>
                <a:xfrm rot="207507">
                  <a:off x="3364" y="3359"/>
                  <a:ext cx="144" cy="144"/>
                </a:xfrm>
                <a:prstGeom prst="ellipse">
                  <a:avLst/>
                </a:prstGeom>
                <a:solidFill>
                  <a:srgbClr val="00CCFF"/>
                </a:solidFill>
                <a:ln w="38100" cap="sq" cmpd="sng">
                  <a:solidFill>
                    <a:schemeClr val="tx1"/>
                  </a:solidFill>
                  <a:prstDash val="solid"/>
                  <a:headEnd type="none" w="sm" len="sm"/>
                  <a:tailEnd type="none" w="sm" len="sm"/>
                </a:ln>
              </p:spPr>
              <p:txBody>
                <a:bodyPr/>
                <a:p>
                  <a:endParaRPr lang="zh-CN" altLang="en-US"/>
                </a:p>
              </p:txBody>
            </p:sp>
            <p:sp>
              <p:nvSpPr>
                <p:cNvPr id="76" name="椭圆 75"/>
                <p:cNvSpPr/>
                <p:nvPr/>
              </p:nvSpPr>
              <p:spPr>
                <a:xfrm rot="207507">
                  <a:off x="3600" y="3360"/>
                  <a:ext cx="144" cy="144"/>
                </a:xfrm>
                <a:prstGeom prst="ellipse">
                  <a:avLst/>
                </a:prstGeom>
                <a:solidFill>
                  <a:srgbClr val="00CCFF"/>
                </a:solidFill>
                <a:ln w="38100" cap="sq" cmpd="sng">
                  <a:solidFill>
                    <a:schemeClr val="tx1"/>
                  </a:solidFill>
                  <a:prstDash val="solid"/>
                  <a:headEnd type="none" w="sm" len="sm"/>
                  <a:tailEnd type="none" w="sm" len="sm"/>
                </a:ln>
              </p:spPr>
              <p:txBody>
                <a:bodyPr/>
                <a:p>
                  <a:endParaRPr lang="zh-CN" altLang="en-US"/>
                </a:p>
              </p:txBody>
            </p:sp>
            <p:sp>
              <p:nvSpPr>
                <p:cNvPr id="77" name="矩形 76"/>
                <p:cNvSpPr/>
                <p:nvPr/>
              </p:nvSpPr>
              <p:spPr>
                <a:xfrm rot="9476">
                  <a:off x="3360" y="3264"/>
                  <a:ext cx="384" cy="96"/>
                </a:xfrm>
                <a:prstGeom prst="rect">
                  <a:avLst/>
                </a:prstGeom>
                <a:solidFill>
                  <a:schemeClr val="accent1"/>
                </a:solidFill>
                <a:ln w="38100" cap="sq" cmpd="sng">
                  <a:solidFill>
                    <a:schemeClr val="tx1"/>
                  </a:solidFill>
                  <a:prstDash val="solid"/>
                  <a:miter/>
                  <a:headEnd type="none" w="sm" len="sm"/>
                  <a:tailEnd type="none" w="sm" len="sm"/>
                </a:ln>
              </p:spPr>
              <p:txBody>
                <a:bodyPr/>
                <a:p>
                  <a:endParaRPr lang="zh-CN" altLang="en-US"/>
                </a:p>
              </p:txBody>
            </p:sp>
          </p:grpSp>
          <p:sp>
            <p:nvSpPr>
              <p:cNvPr id="78" name="直接连接符 77"/>
              <p:cNvSpPr/>
              <p:nvPr/>
            </p:nvSpPr>
            <p:spPr>
              <a:xfrm>
                <a:off x="3168" y="3360"/>
                <a:ext cx="0" cy="720"/>
              </a:xfrm>
              <a:prstGeom prst="line">
                <a:avLst/>
              </a:prstGeom>
              <a:ln w="76200" cap="sq" cmpd="sng">
                <a:solidFill>
                  <a:srgbClr val="FF0000"/>
                </a:solidFill>
                <a:prstDash val="solid"/>
                <a:headEnd type="none" w="sm" len="sm"/>
                <a:tailEnd type="triangle" w="sm" len="sm"/>
              </a:ln>
            </p:spPr>
          </p:sp>
          <p:sp>
            <p:nvSpPr>
              <p:cNvPr id="79" name="文本框 78"/>
              <p:cNvSpPr txBox="1"/>
              <p:nvPr/>
            </p:nvSpPr>
            <p:spPr>
              <a:xfrm>
                <a:off x="3168" y="3696"/>
                <a:ext cx="276" cy="404"/>
              </a:xfrm>
              <a:prstGeom prst="rect">
                <a:avLst/>
              </a:prstGeom>
              <a:noFill/>
              <a:ln w="9525">
                <a:noFill/>
              </a:ln>
            </p:spPr>
            <p:txBody>
              <a:bodyPr wrap="none" lIns="92075" tIns="46038" rIns="92075" bIns="46038" anchor="ctr">
                <a:spAutoFit/>
              </a:bodyPr>
              <a:p>
                <a:pPr eaLnBrk="1" hangingPunct="1">
                  <a:buClr>
                    <a:schemeClr val="tx2"/>
                  </a:buClr>
                </a:pPr>
                <a:r>
                  <a:rPr lang="en-US" altLang="zh-CN" sz="3600" b="0">
                    <a:solidFill>
                      <a:srgbClr val="0033CC"/>
                    </a:solidFill>
                    <a:latin typeface="Times New Roman" panose="02020603050405020304" charset="0"/>
                    <a:ea typeface="隶书" panose="02010509060101010101" pitchFamily="49" charset="-122"/>
                  </a:rPr>
                  <a:t>P</a:t>
                </a:r>
                <a:endParaRPr lang="en-US" altLang="zh-CN" sz="3600" b="0">
                  <a:solidFill>
                    <a:srgbClr val="0033CC"/>
                  </a:solidFill>
                  <a:latin typeface="Times New Roman" panose="02020603050405020304" charset="0"/>
                  <a:ea typeface="隶书" panose="02010509060101010101" pitchFamily="49" charset="-122"/>
                </a:endParaRPr>
              </a:p>
            </p:txBody>
          </p:sp>
        </p:grpSp>
      </p:grpSp>
      <p:grpSp>
        <p:nvGrpSpPr>
          <p:cNvPr id="80" name="组合 79"/>
          <p:cNvGrpSpPr/>
          <p:nvPr/>
        </p:nvGrpSpPr>
        <p:grpSpPr>
          <a:xfrm>
            <a:off x="4318000" y="3856673"/>
            <a:ext cx="4724400" cy="2133600"/>
            <a:chOff x="2526" y="2868"/>
            <a:chExt cx="2976" cy="1344"/>
          </a:xfrm>
        </p:grpSpPr>
        <p:sp>
          <p:nvSpPr>
            <p:cNvPr id="81" name="矩形 80"/>
            <p:cNvSpPr/>
            <p:nvPr/>
          </p:nvSpPr>
          <p:spPr>
            <a:xfrm>
              <a:off x="2526" y="2868"/>
              <a:ext cx="2976" cy="1344"/>
            </a:xfrm>
            <a:prstGeom prst="rect">
              <a:avLst/>
            </a:prstGeom>
            <a:solidFill>
              <a:schemeClr val="accent2"/>
            </a:solidFill>
            <a:ln w="12700">
              <a:noFill/>
            </a:ln>
          </p:spPr>
          <p:txBody>
            <a:bodyPr/>
            <a:p>
              <a:endParaRPr lang="zh-CN" altLang="en-US"/>
            </a:p>
          </p:txBody>
        </p:sp>
        <p:grpSp>
          <p:nvGrpSpPr>
            <p:cNvPr id="82" name="组合 81"/>
            <p:cNvGrpSpPr/>
            <p:nvPr/>
          </p:nvGrpSpPr>
          <p:grpSpPr>
            <a:xfrm>
              <a:off x="2688" y="3024"/>
              <a:ext cx="2562" cy="1124"/>
              <a:chOff x="2688" y="3024"/>
              <a:chExt cx="2562" cy="1124"/>
            </a:xfrm>
          </p:grpSpPr>
          <p:grpSp>
            <p:nvGrpSpPr>
              <p:cNvPr id="83" name="组合 82"/>
              <p:cNvGrpSpPr/>
              <p:nvPr/>
            </p:nvGrpSpPr>
            <p:grpSpPr>
              <a:xfrm>
                <a:off x="2765" y="3312"/>
                <a:ext cx="2485" cy="429"/>
                <a:chOff x="2765" y="3312"/>
                <a:chExt cx="2485" cy="429"/>
              </a:xfrm>
            </p:grpSpPr>
            <p:sp>
              <p:nvSpPr>
                <p:cNvPr id="84" name="矩形 83"/>
                <p:cNvSpPr/>
                <p:nvPr/>
              </p:nvSpPr>
              <p:spPr>
                <a:xfrm rot="97109" flipV="1">
                  <a:off x="4652" y="3537"/>
                  <a:ext cx="576" cy="19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85" name="矩形 84"/>
                <p:cNvSpPr/>
                <p:nvPr/>
              </p:nvSpPr>
              <p:spPr>
                <a:xfrm rot="656447" flipV="1">
                  <a:off x="2778" y="3371"/>
                  <a:ext cx="576" cy="19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86" name="矩形 85"/>
                <p:cNvSpPr/>
                <p:nvPr/>
              </p:nvSpPr>
              <p:spPr>
                <a:xfrm rot="506817" flipV="1">
                  <a:off x="3297" y="3458"/>
                  <a:ext cx="432" cy="18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87" name="矩形 86"/>
                <p:cNvSpPr/>
                <p:nvPr/>
              </p:nvSpPr>
              <p:spPr>
                <a:xfrm rot="265107" flipV="1">
                  <a:off x="3730" y="3506"/>
                  <a:ext cx="576" cy="19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88" name="矩形 87"/>
                <p:cNvSpPr/>
                <p:nvPr/>
              </p:nvSpPr>
              <p:spPr>
                <a:xfrm rot="97109" flipV="1">
                  <a:off x="4313" y="3521"/>
                  <a:ext cx="576" cy="19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89" name="任意多边形 88"/>
                <p:cNvSpPr/>
                <p:nvPr/>
              </p:nvSpPr>
              <p:spPr>
                <a:xfrm rot="656447" flipV="1">
                  <a:off x="2765" y="3501"/>
                  <a:ext cx="2448" cy="240"/>
                </a:xfrm>
                <a:custGeom>
                  <a:avLst/>
                  <a:gdLst/>
                  <a:ahLst/>
                  <a:cxnLst/>
                  <a:pathLst>
                    <a:path w="2448" h="240">
                      <a:moveTo>
                        <a:pt x="0" y="0"/>
                      </a:moveTo>
                      <a:cubicBezTo>
                        <a:pt x="396" y="4"/>
                        <a:pt x="792" y="8"/>
                        <a:pt x="1200" y="48"/>
                      </a:cubicBezTo>
                      <a:cubicBezTo>
                        <a:pt x="1608" y="88"/>
                        <a:pt x="2240" y="208"/>
                        <a:pt x="2448" y="240"/>
                      </a:cubicBezTo>
                    </a:path>
                  </a:pathLst>
                </a:custGeom>
                <a:noFill/>
                <a:ln w="57150" cap="flat" cmpd="sng">
                  <a:solidFill>
                    <a:schemeClr val="tx1">
                      <a:alpha val="100000"/>
                    </a:schemeClr>
                  </a:solidFill>
                  <a:prstDash val="solid"/>
                  <a:headEnd type="none" w="med" len="med"/>
                  <a:tailEnd type="none" w="med" len="med"/>
                </a:ln>
              </p:spPr>
              <p:txBody>
                <a:bodyPr/>
                <a:p>
                  <a:endParaRPr lang="zh-CN" altLang="en-US"/>
                </a:p>
              </p:txBody>
            </p:sp>
            <p:sp>
              <p:nvSpPr>
                <p:cNvPr id="90" name="任意多边形 89"/>
                <p:cNvSpPr/>
                <p:nvPr/>
              </p:nvSpPr>
              <p:spPr>
                <a:xfrm rot="656447" flipV="1">
                  <a:off x="2802" y="3312"/>
                  <a:ext cx="2448" cy="240"/>
                </a:xfrm>
                <a:custGeom>
                  <a:avLst/>
                  <a:gdLst/>
                  <a:ahLst/>
                  <a:cxnLst/>
                  <a:pathLst>
                    <a:path w="2448" h="240">
                      <a:moveTo>
                        <a:pt x="0" y="0"/>
                      </a:moveTo>
                      <a:cubicBezTo>
                        <a:pt x="396" y="4"/>
                        <a:pt x="792" y="8"/>
                        <a:pt x="1200" y="48"/>
                      </a:cubicBezTo>
                      <a:cubicBezTo>
                        <a:pt x="1608" y="88"/>
                        <a:pt x="2240" y="208"/>
                        <a:pt x="2448" y="240"/>
                      </a:cubicBezTo>
                    </a:path>
                  </a:pathLst>
                </a:custGeom>
                <a:noFill/>
                <a:ln w="57150" cap="flat" cmpd="sng">
                  <a:solidFill>
                    <a:schemeClr val="tx1">
                      <a:alpha val="100000"/>
                    </a:schemeClr>
                  </a:solidFill>
                  <a:prstDash val="solid"/>
                  <a:headEnd type="none" w="med" len="med"/>
                  <a:tailEnd type="none" w="med" len="med"/>
                </a:ln>
              </p:spPr>
              <p:txBody>
                <a:bodyPr/>
                <a:p>
                  <a:endParaRPr lang="zh-CN" altLang="en-US"/>
                </a:p>
              </p:txBody>
            </p:sp>
            <p:sp>
              <p:nvSpPr>
                <p:cNvPr id="91" name="直接连接符 90"/>
                <p:cNvSpPr/>
                <p:nvPr/>
              </p:nvSpPr>
              <p:spPr>
                <a:xfrm rot="656447" flipH="1" flipV="1">
                  <a:off x="5232" y="3546"/>
                  <a:ext cx="12" cy="192"/>
                </a:xfrm>
                <a:prstGeom prst="line">
                  <a:avLst/>
                </a:prstGeom>
                <a:ln w="57150" cap="flat" cmpd="sng">
                  <a:solidFill>
                    <a:schemeClr val="tx1"/>
                  </a:solidFill>
                  <a:prstDash val="solid"/>
                  <a:headEnd type="none" w="med" len="med"/>
                  <a:tailEnd type="none" w="med" len="med"/>
                </a:ln>
              </p:spPr>
            </p:sp>
          </p:grpSp>
          <p:grpSp>
            <p:nvGrpSpPr>
              <p:cNvPr id="92" name="组合 91"/>
              <p:cNvGrpSpPr/>
              <p:nvPr/>
            </p:nvGrpSpPr>
            <p:grpSpPr>
              <a:xfrm>
                <a:off x="4656" y="3264"/>
                <a:ext cx="468" cy="884"/>
                <a:chOff x="4656" y="3264"/>
                <a:chExt cx="468" cy="884"/>
              </a:xfrm>
            </p:grpSpPr>
            <p:grpSp>
              <p:nvGrpSpPr>
                <p:cNvPr id="93" name="组合 92"/>
                <p:cNvGrpSpPr/>
                <p:nvPr/>
              </p:nvGrpSpPr>
              <p:grpSpPr>
                <a:xfrm>
                  <a:off x="4656" y="3264"/>
                  <a:ext cx="384" cy="261"/>
                  <a:chOff x="4682" y="3245"/>
                  <a:chExt cx="384" cy="261"/>
                </a:xfrm>
              </p:grpSpPr>
              <p:sp>
                <p:nvSpPr>
                  <p:cNvPr id="94" name="椭圆 93"/>
                  <p:cNvSpPr/>
                  <p:nvPr/>
                </p:nvSpPr>
                <p:spPr>
                  <a:xfrm rot="207507">
                    <a:off x="4689" y="3362"/>
                    <a:ext cx="144" cy="144"/>
                  </a:xfrm>
                  <a:prstGeom prst="ellipse">
                    <a:avLst/>
                  </a:prstGeom>
                  <a:solidFill>
                    <a:srgbClr val="00CCFF"/>
                  </a:solidFill>
                  <a:ln w="38100" cap="sq" cmpd="sng">
                    <a:solidFill>
                      <a:schemeClr val="tx1"/>
                    </a:solidFill>
                    <a:prstDash val="solid"/>
                    <a:headEnd type="none" w="sm" len="sm"/>
                    <a:tailEnd type="none" w="sm" len="sm"/>
                  </a:ln>
                </p:spPr>
                <p:txBody>
                  <a:bodyPr/>
                  <a:p>
                    <a:endParaRPr lang="zh-CN" altLang="en-US"/>
                  </a:p>
                </p:txBody>
              </p:sp>
              <p:sp>
                <p:nvSpPr>
                  <p:cNvPr id="95" name="椭圆 94"/>
                  <p:cNvSpPr/>
                  <p:nvPr/>
                </p:nvSpPr>
                <p:spPr>
                  <a:xfrm rot="207507">
                    <a:off x="4896" y="3360"/>
                    <a:ext cx="144" cy="144"/>
                  </a:xfrm>
                  <a:prstGeom prst="ellipse">
                    <a:avLst/>
                  </a:prstGeom>
                  <a:solidFill>
                    <a:srgbClr val="00CCFF"/>
                  </a:solidFill>
                  <a:ln w="38100" cap="sq" cmpd="sng">
                    <a:solidFill>
                      <a:schemeClr val="tx1"/>
                    </a:solidFill>
                    <a:prstDash val="solid"/>
                    <a:headEnd type="none" w="sm" len="sm"/>
                    <a:tailEnd type="none" w="sm" len="sm"/>
                  </a:ln>
                </p:spPr>
                <p:txBody>
                  <a:bodyPr/>
                  <a:p>
                    <a:endParaRPr lang="zh-CN" altLang="en-US"/>
                  </a:p>
                </p:txBody>
              </p:sp>
              <p:sp>
                <p:nvSpPr>
                  <p:cNvPr id="96" name="矩形 95"/>
                  <p:cNvSpPr/>
                  <p:nvPr/>
                </p:nvSpPr>
                <p:spPr>
                  <a:xfrm rot="9476">
                    <a:off x="4682" y="3245"/>
                    <a:ext cx="384" cy="96"/>
                  </a:xfrm>
                  <a:prstGeom prst="rect">
                    <a:avLst/>
                  </a:prstGeom>
                  <a:solidFill>
                    <a:schemeClr val="accent1"/>
                  </a:solidFill>
                  <a:ln w="38100" cap="sq" cmpd="sng">
                    <a:solidFill>
                      <a:schemeClr val="tx1"/>
                    </a:solidFill>
                    <a:prstDash val="solid"/>
                    <a:miter/>
                    <a:headEnd type="none" w="sm" len="sm"/>
                    <a:tailEnd type="none" w="sm" len="sm"/>
                  </a:ln>
                </p:spPr>
                <p:txBody>
                  <a:bodyPr/>
                  <a:p>
                    <a:endParaRPr lang="zh-CN" altLang="en-US"/>
                  </a:p>
                </p:txBody>
              </p:sp>
            </p:grpSp>
            <p:sp>
              <p:nvSpPr>
                <p:cNvPr id="97" name="直接连接符 96"/>
                <p:cNvSpPr/>
                <p:nvPr/>
              </p:nvSpPr>
              <p:spPr>
                <a:xfrm>
                  <a:off x="4837" y="3378"/>
                  <a:ext cx="0" cy="720"/>
                </a:xfrm>
                <a:prstGeom prst="line">
                  <a:avLst/>
                </a:prstGeom>
                <a:ln w="76200" cap="sq" cmpd="sng">
                  <a:solidFill>
                    <a:srgbClr val="FF0000"/>
                  </a:solidFill>
                  <a:prstDash val="solid"/>
                  <a:headEnd type="none" w="sm" len="sm"/>
                  <a:tailEnd type="triangle" w="sm" len="sm"/>
                </a:ln>
              </p:spPr>
            </p:sp>
            <p:sp>
              <p:nvSpPr>
                <p:cNvPr id="98" name="文本框 97"/>
                <p:cNvSpPr txBox="1"/>
                <p:nvPr/>
              </p:nvSpPr>
              <p:spPr>
                <a:xfrm>
                  <a:off x="4848" y="3744"/>
                  <a:ext cx="276" cy="404"/>
                </a:xfrm>
                <a:prstGeom prst="rect">
                  <a:avLst/>
                </a:prstGeom>
                <a:noFill/>
                <a:ln w="9525">
                  <a:noFill/>
                </a:ln>
              </p:spPr>
              <p:txBody>
                <a:bodyPr wrap="none" lIns="92075" tIns="46038" rIns="92075" bIns="46038" anchor="ctr">
                  <a:spAutoFit/>
                </a:bodyPr>
                <a:p>
                  <a:pPr eaLnBrk="1" hangingPunct="1">
                    <a:buClr>
                      <a:schemeClr val="tx2"/>
                    </a:buClr>
                  </a:pPr>
                  <a:r>
                    <a:rPr lang="en-US" altLang="zh-CN" sz="3600" b="0">
                      <a:solidFill>
                        <a:srgbClr val="0033CC"/>
                      </a:solidFill>
                      <a:latin typeface="Times New Roman" panose="02020603050405020304" charset="0"/>
                      <a:ea typeface="隶书" panose="02010509060101010101" pitchFamily="49" charset="-122"/>
                    </a:rPr>
                    <a:t>P</a:t>
                  </a:r>
                  <a:endParaRPr lang="en-US" altLang="zh-CN" sz="3600" b="0">
                    <a:solidFill>
                      <a:srgbClr val="0033CC"/>
                    </a:solidFill>
                    <a:latin typeface="Times New Roman" panose="02020603050405020304" charset="0"/>
                    <a:ea typeface="隶书" panose="02010509060101010101" pitchFamily="49" charset="-122"/>
                  </a:endParaRPr>
                </a:p>
              </p:txBody>
            </p:sp>
          </p:grpSp>
          <p:grpSp>
            <p:nvGrpSpPr>
              <p:cNvPr id="99" name="组合 98"/>
              <p:cNvGrpSpPr/>
              <p:nvPr/>
            </p:nvGrpSpPr>
            <p:grpSpPr>
              <a:xfrm flipV="1">
                <a:off x="2688" y="3024"/>
                <a:ext cx="96" cy="960"/>
                <a:chOff x="2688" y="1824"/>
                <a:chExt cx="96" cy="960"/>
              </a:xfrm>
            </p:grpSpPr>
            <p:sp>
              <p:nvSpPr>
                <p:cNvPr id="100" name="直接连接符 99"/>
                <p:cNvSpPr/>
                <p:nvPr/>
              </p:nvSpPr>
              <p:spPr>
                <a:xfrm>
                  <a:off x="2784" y="1824"/>
                  <a:ext cx="0" cy="960"/>
                </a:xfrm>
                <a:prstGeom prst="line">
                  <a:avLst/>
                </a:prstGeom>
                <a:ln w="76200" cap="sq" cmpd="sng">
                  <a:solidFill>
                    <a:schemeClr val="tx1"/>
                  </a:solidFill>
                  <a:prstDash val="solid"/>
                  <a:headEnd type="none" w="sm" len="sm"/>
                  <a:tailEnd type="none" w="sm" len="sm"/>
                </a:ln>
              </p:spPr>
            </p:sp>
            <p:sp>
              <p:nvSpPr>
                <p:cNvPr id="101" name="直接连接符 100"/>
                <p:cNvSpPr/>
                <p:nvPr/>
              </p:nvSpPr>
              <p:spPr>
                <a:xfrm flipH="1">
                  <a:off x="2688" y="1824"/>
                  <a:ext cx="96" cy="96"/>
                </a:xfrm>
                <a:prstGeom prst="line">
                  <a:avLst/>
                </a:prstGeom>
                <a:ln w="38100" cap="sq" cmpd="sng">
                  <a:solidFill>
                    <a:schemeClr val="tx1"/>
                  </a:solidFill>
                  <a:prstDash val="solid"/>
                  <a:headEnd type="none" w="sm" len="sm"/>
                  <a:tailEnd type="none" w="sm" len="sm"/>
                </a:ln>
              </p:spPr>
            </p:sp>
            <p:sp>
              <p:nvSpPr>
                <p:cNvPr id="102" name="直接连接符 101"/>
                <p:cNvSpPr/>
                <p:nvPr/>
              </p:nvSpPr>
              <p:spPr>
                <a:xfrm flipH="1">
                  <a:off x="2688" y="1920"/>
                  <a:ext cx="96" cy="96"/>
                </a:xfrm>
                <a:prstGeom prst="line">
                  <a:avLst/>
                </a:prstGeom>
                <a:ln w="38100" cap="sq" cmpd="sng">
                  <a:solidFill>
                    <a:schemeClr val="tx1"/>
                  </a:solidFill>
                  <a:prstDash val="solid"/>
                  <a:headEnd type="none" w="sm" len="sm"/>
                  <a:tailEnd type="none" w="sm" len="sm"/>
                </a:ln>
              </p:spPr>
            </p:sp>
            <p:sp>
              <p:nvSpPr>
                <p:cNvPr id="103" name="直接连接符 102"/>
                <p:cNvSpPr/>
                <p:nvPr/>
              </p:nvSpPr>
              <p:spPr>
                <a:xfrm flipH="1">
                  <a:off x="2688" y="2016"/>
                  <a:ext cx="96" cy="96"/>
                </a:xfrm>
                <a:prstGeom prst="line">
                  <a:avLst/>
                </a:prstGeom>
                <a:ln w="38100" cap="sq" cmpd="sng">
                  <a:solidFill>
                    <a:schemeClr val="tx1"/>
                  </a:solidFill>
                  <a:prstDash val="solid"/>
                  <a:headEnd type="none" w="sm" len="sm"/>
                  <a:tailEnd type="none" w="sm" len="sm"/>
                </a:ln>
              </p:spPr>
            </p:sp>
            <p:sp>
              <p:nvSpPr>
                <p:cNvPr id="104" name="直接连接符 103"/>
                <p:cNvSpPr/>
                <p:nvPr/>
              </p:nvSpPr>
              <p:spPr>
                <a:xfrm flipH="1">
                  <a:off x="2688" y="2112"/>
                  <a:ext cx="96" cy="96"/>
                </a:xfrm>
                <a:prstGeom prst="line">
                  <a:avLst/>
                </a:prstGeom>
                <a:ln w="38100" cap="sq" cmpd="sng">
                  <a:solidFill>
                    <a:schemeClr val="tx1"/>
                  </a:solidFill>
                  <a:prstDash val="solid"/>
                  <a:headEnd type="none" w="sm" len="sm"/>
                  <a:tailEnd type="none" w="sm" len="sm"/>
                </a:ln>
              </p:spPr>
            </p:sp>
            <p:sp>
              <p:nvSpPr>
                <p:cNvPr id="105" name="直接连接符 104"/>
                <p:cNvSpPr/>
                <p:nvPr/>
              </p:nvSpPr>
              <p:spPr>
                <a:xfrm flipH="1">
                  <a:off x="2688" y="2208"/>
                  <a:ext cx="96" cy="96"/>
                </a:xfrm>
                <a:prstGeom prst="line">
                  <a:avLst/>
                </a:prstGeom>
                <a:ln w="38100" cap="sq" cmpd="sng">
                  <a:solidFill>
                    <a:schemeClr val="tx1"/>
                  </a:solidFill>
                  <a:prstDash val="solid"/>
                  <a:headEnd type="none" w="sm" len="sm"/>
                  <a:tailEnd type="none" w="sm" len="sm"/>
                </a:ln>
              </p:spPr>
            </p:sp>
            <p:sp>
              <p:nvSpPr>
                <p:cNvPr id="106" name="直接连接符 105"/>
                <p:cNvSpPr/>
                <p:nvPr/>
              </p:nvSpPr>
              <p:spPr>
                <a:xfrm flipH="1">
                  <a:off x="2688" y="2304"/>
                  <a:ext cx="96" cy="96"/>
                </a:xfrm>
                <a:prstGeom prst="line">
                  <a:avLst/>
                </a:prstGeom>
                <a:ln w="38100" cap="sq" cmpd="sng">
                  <a:solidFill>
                    <a:schemeClr val="tx1"/>
                  </a:solidFill>
                  <a:prstDash val="solid"/>
                  <a:headEnd type="none" w="sm" len="sm"/>
                  <a:tailEnd type="none" w="sm" len="sm"/>
                </a:ln>
              </p:spPr>
            </p:sp>
            <p:sp>
              <p:nvSpPr>
                <p:cNvPr id="107" name="直接连接符 106"/>
                <p:cNvSpPr/>
                <p:nvPr/>
              </p:nvSpPr>
              <p:spPr>
                <a:xfrm flipH="1">
                  <a:off x="2688" y="2400"/>
                  <a:ext cx="96" cy="96"/>
                </a:xfrm>
                <a:prstGeom prst="line">
                  <a:avLst/>
                </a:prstGeom>
                <a:ln w="38100" cap="sq" cmpd="sng">
                  <a:solidFill>
                    <a:schemeClr val="tx1"/>
                  </a:solidFill>
                  <a:prstDash val="solid"/>
                  <a:headEnd type="none" w="sm" len="sm"/>
                  <a:tailEnd type="none" w="sm" len="sm"/>
                </a:ln>
              </p:spPr>
            </p:sp>
            <p:sp>
              <p:nvSpPr>
                <p:cNvPr id="108" name="直接连接符 107"/>
                <p:cNvSpPr/>
                <p:nvPr/>
              </p:nvSpPr>
              <p:spPr>
                <a:xfrm flipH="1">
                  <a:off x="2688" y="2496"/>
                  <a:ext cx="96" cy="96"/>
                </a:xfrm>
                <a:prstGeom prst="line">
                  <a:avLst/>
                </a:prstGeom>
                <a:ln w="38100" cap="sq" cmpd="sng">
                  <a:solidFill>
                    <a:schemeClr val="tx1"/>
                  </a:solidFill>
                  <a:prstDash val="solid"/>
                  <a:headEnd type="none" w="sm" len="sm"/>
                  <a:tailEnd type="none" w="sm" len="sm"/>
                </a:ln>
              </p:spPr>
            </p:sp>
            <p:sp>
              <p:nvSpPr>
                <p:cNvPr id="109" name="直接连接符 108"/>
                <p:cNvSpPr/>
                <p:nvPr/>
              </p:nvSpPr>
              <p:spPr>
                <a:xfrm flipH="1">
                  <a:off x="2688" y="2592"/>
                  <a:ext cx="96" cy="96"/>
                </a:xfrm>
                <a:prstGeom prst="line">
                  <a:avLst/>
                </a:prstGeom>
                <a:ln w="38100" cap="sq" cmpd="sng">
                  <a:solidFill>
                    <a:schemeClr val="tx1"/>
                  </a:solidFill>
                  <a:prstDash val="solid"/>
                  <a:headEnd type="none" w="sm" len="sm"/>
                  <a:tailEnd type="none" w="sm" len="sm"/>
                </a:ln>
              </p:spPr>
            </p:sp>
            <p:sp>
              <p:nvSpPr>
                <p:cNvPr id="110" name="直接连接符 109"/>
                <p:cNvSpPr/>
                <p:nvPr/>
              </p:nvSpPr>
              <p:spPr>
                <a:xfrm flipH="1">
                  <a:off x="2688" y="2688"/>
                  <a:ext cx="96" cy="96"/>
                </a:xfrm>
                <a:prstGeom prst="line">
                  <a:avLst/>
                </a:prstGeom>
                <a:ln w="38100" cap="sq" cmpd="sng">
                  <a:solidFill>
                    <a:schemeClr val="tx1"/>
                  </a:solidFill>
                  <a:prstDash val="solid"/>
                  <a:headEnd type="none" w="sm" len="sm"/>
                  <a:tailEnd type="none" w="sm" len="sm"/>
                </a:ln>
              </p:spPr>
            </p:sp>
          </p:grpSp>
        </p:grpSp>
      </p:grpSp>
      <p:sp>
        <p:nvSpPr>
          <p:cNvPr id="111" name="灯片编号占位符 1"/>
          <p:cNvSpPr/>
          <p:nvPr/>
        </p:nvSpPr>
        <p:spPr>
          <a:xfrm>
            <a:off x="7086600" y="5922010"/>
            <a:ext cx="1905000" cy="457200"/>
          </a:xfrm>
          <a:prstGeom prst="rect">
            <a:avLst/>
          </a:prstGeom>
          <a:noFill/>
          <a:ln w="9525">
            <a:noFill/>
          </a:ln>
        </p:spPr>
        <p:txBody>
          <a:bodyPr/>
          <a:lstStyle>
            <a:lvl1pPr marL="0" lvl="0" indent="0" algn="r" defTabSz="914400" rtl="0" eaLnBrk="1" fontAlgn="base" latinLnBrk="0" hangingPunct="1">
              <a:lnSpc>
                <a:spcPct val="100000"/>
              </a:lnSpc>
              <a:spcBef>
                <a:spcPct val="0"/>
              </a:spcBef>
              <a:spcAft>
                <a:spcPct val="0"/>
              </a:spcAft>
              <a:buNone/>
              <a:defRPr sz="1400" b="0" i="0" u="none" kern="1200" baseline="0">
                <a:solidFill>
                  <a:schemeClr val="bg2"/>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9pPr>
          </a:lstStyle>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4748"/>
                                        </p:tgtEl>
                                        <p:attrNameLst>
                                          <p:attrName>style.visibility</p:attrName>
                                        </p:attrNameLst>
                                      </p:cBhvr>
                                      <p:to>
                                        <p:strVal val="visible"/>
                                      </p:to>
                                    </p:set>
                                    <p:animEffect transition="in" filter="box(out)">
                                      <p:cBhvr>
                                        <p:cTn id="7" dur="500"/>
                                        <p:tgtEl>
                                          <p:spTgt spid="24474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44759"/>
                                        </p:tgtEl>
                                        <p:attrNameLst>
                                          <p:attrName>style.visibility</p:attrName>
                                        </p:attrNameLst>
                                      </p:cBhvr>
                                      <p:to>
                                        <p:strVal val="visible"/>
                                      </p:to>
                                    </p:set>
                                    <p:animEffect transition="in" filter="box(out)">
                                      <p:cBhvr>
                                        <p:cTn id="12" dur="500"/>
                                        <p:tgtEl>
                                          <p:spTgt spid="244759"/>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44749">
                                            <p:txEl>
                                              <p:charRg st="0" end="29"/>
                                            </p:txEl>
                                          </p:spTgt>
                                        </p:tgtEl>
                                        <p:attrNameLst>
                                          <p:attrName>style.visibility</p:attrName>
                                        </p:attrNameLst>
                                      </p:cBhvr>
                                      <p:to>
                                        <p:strVal val="visible"/>
                                      </p:to>
                                    </p:set>
                                    <p:anim calcmode="lin" valueType="num">
                                      <p:cBhvr additive="base">
                                        <p:cTn id="17" dur="500" fill="hold"/>
                                        <p:tgtEl>
                                          <p:spTgt spid="244749">
                                            <p:txEl>
                                              <p:charRg st="0" end="29"/>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44749">
                                            <p:txEl>
                                              <p:charRg st="0" end="2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44773"/>
                                        </p:tgtEl>
                                        <p:attrNameLst>
                                          <p:attrName>style.visibility</p:attrName>
                                        </p:attrNameLst>
                                      </p:cBhvr>
                                      <p:to>
                                        <p:strVal val="visible"/>
                                      </p:to>
                                    </p:set>
                                    <p:animEffect transition="in" filter="dissolve">
                                      <p:cBhvr>
                                        <p:cTn id="23" dur="500"/>
                                        <p:tgtEl>
                                          <p:spTgt spid="244773"/>
                                        </p:tgtEl>
                                      </p:cBhvr>
                                    </p:animEffect>
                                  </p:childTnLst>
                                  <p:subTnLst>
                                    <p:audio>
                                      <p:cMediaNode>
                                        <p:cTn display="0" masterRel="sameClick">
                                          <p:stCondLst>
                                            <p:cond evt="begin" delay="0">
                                              <p:tn val="21"/>
                                            </p:cond>
                                          </p:stCondLst>
                                          <p:endCondLst>
                                            <p:cond evt="onStopAudio" delay="0">
                                              <p:tgtEl>
                                                <p:sldTgt/>
                                              </p:tgtEl>
                                            </p:cond>
                                          </p:endCondLst>
                                        </p:cTn>
                                        <p:tgtEl>
                                          <p:sndTgt r:embed="rId5"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out)">
                                      <p:cBhvr>
                                        <p:cTn id="28" dur="500"/>
                                        <p:tgtEl>
                                          <p:spTgt spid="4"/>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2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ox(out)">
                                      <p:cBhvr>
                                        <p:cTn id="37" dur="500"/>
                                        <p:tgtEl>
                                          <p:spTgt spid="50"/>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80"/>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pic>
        <p:nvPicPr>
          <p:cNvPr id="3" name="图片 2" descr="bdc31019063d4800adcbc86048df4d9f"/>
          <p:cNvPicPr>
            <a:picLocks noChangeAspect="1"/>
          </p:cNvPicPr>
          <p:nvPr/>
        </p:nvPicPr>
        <p:blipFill>
          <a:blip r:embed="rId1"/>
          <a:stretch>
            <a:fillRect/>
          </a:stretch>
        </p:blipFill>
        <p:spPr>
          <a:xfrm>
            <a:off x="190500" y="1825625"/>
            <a:ext cx="8763000" cy="4775200"/>
          </a:xfrm>
          <a:prstGeom prst="rect">
            <a:avLst/>
          </a:prstGeom>
        </p:spPr>
      </p:pic>
      <p:sp>
        <p:nvSpPr>
          <p:cNvPr id="4" name="文本框 3"/>
          <p:cNvSpPr txBox="1"/>
          <p:nvPr/>
        </p:nvSpPr>
        <p:spPr>
          <a:xfrm>
            <a:off x="300990" y="941070"/>
            <a:ext cx="8375650" cy="706755"/>
          </a:xfrm>
          <a:prstGeom prst="rect">
            <a:avLst/>
          </a:prstGeom>
          <a:noFill/>
        </p:spPr>
        <p:txBody>
          <a:bodyPr wrap="square" rtlCol="0">
            <a:spAutoFit/>
          </a:bodyPr>
          <a:p>
            <a:pPr algn="l"/>
            <a:r>
              <a:rPr lang="zh-CN" altLang="en-US" sz="2000"/>
              <a:t>观察虎门大桥</a:t>
            </a:r>
            <a:r>
              <a:rPr lang="en-US" altLang="zh-CN" sz="2000"/>
              <a:t>“</a:t>
            </a:r>
            <a:r>
              <a:rPr lang="zh-CN" altLang="en-US" sz="2000"/>
              <a:t>波动</a:t>
            </a:r>
            <a:r>
              <a:rPr lang="en-US" altLang="zh-CN" sz="2000"/>
              <a:t>”</a:t>
            </a:r>
            <a:r>
              <a:rPr lang="zh-CN" altLang="en-US" sz="2000"/>
              <a:t>现象，从材料力学基本任务分析其波动原因并阐述可能的后果以及规避措施。</a:t>
            </a:r>
            <a:endParaRPr lang="zh-CN"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pic>
        <p:nvPicPr>
          <p:cNvPr id="3" name="图片 2"/>
          <p:cNvPicPr>
            <a:picLocks noChangeAspect="1"/>
          </p:cNvPicPr>
          <p:nvPr/>
        </p:nvPicPr>
        <p:blipFill>
          <a:blip r:embed="rId1"/>
          <a:stretch>
            <a:fillRect/>
          </a:stretch>
        </p:blipFill>
        <p:spPr>
          <a:xfrm>
            <a:off x="0" y="843915"/>
            <a:ext cx="4792345" cy="3078480"/>
          </a:xfrm>
          <a:prstGeom prst="rect">
            <a:avLst/>
          </a:prstGeom>
        </p:spPr>
      </p:pic>
      <p:sp>
        <p:nvSpPr>
          <p:cNvPr id="4" name="文本框 3"/>
          <p:cNvSpPr txBox="1"/>
          <p:nvPr/>
        </p:nvSpPr>
        <p:spPr>
          <a:xfrm>
            <a:off x="4792345" y="1045210"/>
            <a:ext cx="3108960" cy="521970"/>
          </a:xfrm>
          <a:prstGeom prst="rect">
            <a:avLst/>
          </a:prstGeom>
          <a:noFill/>
        </p:spPr>
        <p:txBody>
          <a:bodyPr wrap="square" rtlCol="0">
            <a:spAutoFit/>
          </a:bodyPr>
          <a:p>
            <a:pPr algn="l"/>
            <a:r>
              <a:rPr lang="zh-CN" altLang="en-US" sz="2800">
                <a:solidFill>
                  <a:schemeClr val="tx1">
                    <a:lumMod val="50000"/>
                  </a:schemeClr>
                </a:solidFill>
              </a:rPr>
              <a:t>沥青路面车辙</a:t>
            </a:r>
            <a:endParaRPr lang="zh-CN" altLang="en-US" sz="2800">
              <a:solidFill>
                <a:schemeClr val="tx1">
                  <a:lumMod val="50000"/>
                </a:schemeClr>
              </a:solidFill>
            </a:endParaRPr>
          </a:p>
        </p:txBody>
      </p:sp>
      <p:pic>
        <p:nvPicPr>
          <p:cNvPr id="5" name="图片 4"/>
          <p:cNvPicPr>
            <a:picLocks noChangeAspect="1"/>
          </p:cNvPicPr>
          <p:nvPr/>
        </p:nvPicPr>
        <p:blipFill>
          <a:blip r:embed="rId2"/>
          <a:stretch>
            <a:fillRect/>
          </a:stretch>
        </p:blipFill>
        <p:spPr>
          <a:xfrm>
            <a:off x="4356735" y="3395980"/>
            <a:ext cx="4787265" cy="3462020"/>
          </a:xfrm>
          <a:prstGeom prst="rect">
            <a:avLst/>
          </a:prstGeom>
        </p:spPr>
      </p:pic>
      <p:sp>
        <p:nvSpPr>
          <p:cNvPr id="6" name="文本框 5"/>
          <p:cNvSpPr txBox="1"/>
          <p:nvPr/>
        </p:nvSpPr>
        <p:spPr>
          <a:xfrm>
            <a:off x="1247775" y="5326380"/>
            <a:ext cx="3108960" cy="953135"/>
          </a:xfrm>
          <a:prstGeom prst="rect">
            <a:avLst/>
          </a:prstGeom>
          <a:noFill/>
        </p:spPr>
        <p:txBody>
          <a:bodyPr wrap="square" rtlCol="0">
            <a:spAutoFit/>
          </a:bodyPr>
          <a:p>
            <a:pPr algn="l"/>
            <a:r>
              <a:rPr lang="zh-CN" altLang="en-US" sz="2800">
                <a:solidFill>
                  <a:schemeClr val="tx1">
                    <a:lumMod val="50000"/>
                  </a:schemeClr>
                </a:solidFill>
              </a:rPr>
              <a:t>围护结构变形导致基坑坍塌</a:t>
            </a:r>
            <a:endParaRPr lang="zh-CN" altLang="en-US" sz="2800">
              <a:solidFill>
                <a:schemeClr val="tx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48834" name="文本框 248833"/>
          <p:cNvSpPr txBox="1"/>
          <p:nvPr/>
        </p:nvSpPr>
        <p:spPr>
          <a:xfrm>
            <a:off x="1862138" y="962025"/>
            <a:ext cx="5248275" cy="1250950"/>
          </a:xfrm>
          <a:prstGeom prst="rect">
            <a:avLst/>
          </a:prstGeom>
          <a:noFill/>
          <a:ln w="9525">
            <a:noFill/>
          </a:ln>
        </p:spPr>
        <p:txBody>
          <a:bodyPr wrap="none" anchor="t">
            <a:spAutoFit/>
          </a:bodyPr>
          <a:p>
            <a:pPr eaLnBrk="1" hangingPunct="1">
              <a:spcBef>
                <a:spcPct val="0"/>
              </a:spcBef>
            </a:pPr>
            <a:r>
              <a:rPr lang="zh-CN" altLang="en-US" sz="4000" u="sng" dirty="0">
                <a:solidFill>
                  <a:srgbClr val="FF0000"/>
                </a:solidFill>
                <a:latin typeface="Times New Roman" panose="02020603050405020304" charset="0"/>
                <a:ea typeface="隶书" panose="02010509060101010101" pitchFamily="49" charset="-122"/>
              </a:rPr>
              <a:t>刚度</a:t>
            </a:r>
            <a:endParaRPr lang="zh-CN" altLang="en-US" sz="3600" dirty="0">
              <a:latin typeface="Times New Roman" panose="02020603050405020304" charset="0"/>
              <a:ea typeface="隶书" panose="02010509060101010101" pitchFamily="49" charset="-122"/>
            </a:endParaRPr>
          </a:p>
          <a:p>
            <a:pPr eaLnBrk="1" hangingPunct="1">
              <a:spcBef>
                <a:spcPct val="0"/>
              </a:spcBef>
            </a:pPr>
            <a:r>
              <a:rPr lang="zh-CN" altLang="en-US" sz="3600" dirty="0">
                <a:solidFill>
                  <a:srgbClr val="0000CC"/>
                </a:solidFill>
                <a:latin typeface="Times New Roman" panose="02020603050405020304" charset="0"/>
                <a:ea typeface="隶书" panose="02010509060101010101" pitchFamily="49" charset="-122"/>
              </a:rPr>
              <a:t>是指构件</a:t>
            </a:r>
            <a:r>
              <a:rPr lang="zh-CN" altLang="en-US" sz="3600" u="sng" dirty="0">
                <a:solidFill>
                  <a:srgbClr val="0000CC"/>
                </a:solidFill>
                <a:latin typeface="Times New Roman" panose="02020603050405020304" charset="0"/>
                <a:ea typeface="隶书" panose="02010509060101010101" pitchFamily="49" charset="-122"/>
              </a:rPr>
              <a:t>抵抗变形</a:t>
            </a:r>
            <a:r>
              <a:rPr lang="zh-CN" altLang="en-US" sz="3600" dirty="0">
                <a:solidFill>
                  <a:srgbClr val="0000CC"/>
                </a:solidFill>
                <a:latin typeface="Times New Roman" panose="02020603050405020304" charset="0"/>
                <a:ea typeface="隶书" panose="02010509060101010101" pitchFamily="49" charset="-122"/>
              </a:rPr>
              <a:t>的能力</a:t>
            </a:r>
            <a:endParaRPr lang="zh-CN" altLang="en-US" sz="3600">
              <a:latin typeface="Times New Roman" panose="02020603050405020304" charset="0"/>
              <a:ea typeface="隶书" panose="02010509060101010101" pitchFamily="49" charset="-122"/>
            </a:endParaRPr>
          </a:p>
        </p:txBody>
      </p:sp>
      <p:sp>
        <p:nvSpPr>
          <p:cNvPr id="248835" name="文本框 248834"/>
          <p:cNvSpPr txBox="1"/>
          <p:nvPr/>
        </p:nvSpPr>
        <p:spPr>
          <a:xfrm>
            <a:off x="301625" y="3048000"/>
            <a:ext cx="8470900" cy="1250950"/>
          </a:xfrm>
          <a:prstGeom prst="rect">
            <a:avLst/>
          </a:prstGeom>
          <a:noFill/>
          <a:ln w="9525">
            <a:noFill/>
          </a:ln>
        </p:spPr>
        <p:txBody>
          <a:bodyPr wrap="none" anchor="t">
            <a:spAutoFit/>
          </a:bodyPr>
          <a:p>
            <a:pPr eaLnBrk="1" hangingPunct="1">
              <a:spcBef>
                <a:spcPct val="0"/>
              </a:spcBef>
            </a:pPr>
            <a:r>
              <a:rPr lang="zh-CN" altLang="en-US" sz="4000" u="sng" dirty="0">
                <a:solidFill>
                  <a:srgbClr val="FF0000"/>
                </a:solidFill>
                <a:latin typeface="Times New Roman" panose="02020603050405020304" charset="0"/>
                <a:ea typeface="隶书" panose="02010509060101010101" pitchFamily="49" charset="-122"/>
              </a:rPr>
              <a:t>刚度要求</a:t>
            </a:r>
            <a:endParaRPr lang="zh-CN" altLang="en-US" sz="3600" dirty="0">
              <a:latin typeface="Times New Roman" panose="02020603050405020304" charset="0"/>
              <a:ea typeface="隶书" panose="02010509060101010101" pitchFamily="49" charset="-122"/>
            </a:endParaRPr>
          </a:p>
          <a:p>
            <a:pPr eaLnBrk="1" hangingPunct="1">
              <a:spcBef>
                <a:spcPct val="0"/>
              </a:spcBef>
            </a:pPr>
            <a:r>
              <a:rPr lang="zh-CN" altLang="en-US" sz="3600" dirty="0">
                <a:solidFill>
                  <a:srgbClr val="0000CC"/>
                </a:solidFill>
                <a:latin typeface="Times New Roman" panose="02020603050405020304" charset="0"/>
                <a:ea typeface="隶书" panose="02010509060101010101" pitchFamily="49" charset="-122"/>
              </a:rPr>
              <a:t>是指构件在正常工作时不会发生过大变形</a:t>
            </a:r>
            <a:endParaRPr lang="zh-CN" altLang="en-US" sz="3600">
              <a:latin typeface="Times New Roman" panose="02020603050405020304" charset="0"/>
              <a:ea typeface="隶书" panose="02010509060101010101" pitchFamily="49" charset="-122"/>
            </a:endParaRPr>
          </a:p>
        </p:txBody>
      </p:sp>
      <p:sp>
        <p:nvSpPr>
          <p:cNvPr id="2" name="灯片编号占位符 1"/>
          <p:cNvSpPr/>
          <p:nvPr>
            <p:ph type="sldNum" sz="quarter" idx="12"/>
          </p:nvPr>
        </p:nvSpPr>
        <p:spPr/>
        <p:txBody>
          <a:bodyPr/>
          <a:p>
            <a:pPr lvl="0" eaLnBrk="1" hangingPunct="1">
              <a:spcBef>
                <a:spcPct val="5000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场景型模板">
  <a:themeElements>
    <a:clrScheme name="">
      <a:dk1>
        <a:srgbClr val="333333"/>
      </a:dk1>
      <a:lt1>
        <a:srgbClr val="A9BDA9"/>
      </a:lt1>
      <a:dk2>
        <a:srgbClr val="004C2B"/>
      </a:dk2>
      <a:lt2>
        <a:srgbClr val="578963"/>
      </a:lt2>
      <a:accent1>
        <a:srgbClr val="E1B7B7"/>
      </a:accent1>
      <a:accent2>
        <a:srgbClr val="B3E1B3"/>
      </a:accent2>
      <a:accent3>
        <a:srgbClr val="D1DAD1"/>
      </a:accent3>
      <a:accent4>
        <a:srgbClr val="2A2A2A"/>
      </a:accent4>
      <a:accent5>
        <a:srgbClr val="EDD7D7"/>
      </a:accent5>
      <a:accent6>
        <a:srgbClr val="A0CAA0"/>
      </a:accent6>
      <a:hlink>
        <a:srgbClr val="BDD7E5"/>
      </a:hlink>
      <a:folHlink>
        <a:srgbClr val="D2AAD2"/>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333333"/>
        </a:dk1>
        <a:lt1>
          <a:srgbClr val="A9BDA9"/>
        </a:lt1>
        <a:dk2>
          <a:srgbClr val="004C2B"/>
        </a:dk2>
        <a:lt2>
          <a:srgbClr val="578963"/>
        </a:lt2>
        <a:accent1>
          <a:srgbClr val="E1B7B7"/>
        </a:accent1>
        <a:accent2>
          <a:srgbClr val="B3E1B3"/>
        </a:accent2>
        <a:accent3>
          <a:srgbClr val="D1DAD1"/>
        </a:accent3>
        <a:accent4>
          <a:srgbClr val="2A2A2A"/>
        </a:accent4>
        <a:accent5>
          <a:srgbClr val="EDD7D7"/>
        </a:accent5>
        <a:accent6>
          <a:srgbClr val="A0CAA0"/>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DD7D7"/>
        </a:accent5>
        <a:accent6>
          <a:srgbClr val="A0CAA0"/>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1E1E1"/>
        </a:accent5>
        <a:accent6>
          <a:srgbClr val="727272"/>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Office\Templates\演示文稿设计\场景型模板.pot</Template>
  <TotalTime>0</TotalTime>
  <Words>1099</Words>
  <Application>WPS 演示</Application>
  <PresentationFormat>在屏幕上显示</PresentationFormat>
  <Paragraphs>147</Paragraphs>
  <Slides>16</Slides>
  <Notes>2</Notes>
  <HiddenSlides>3</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8</vt:i4>
      </vt:variant>
      <vt:variant>
        <vt:lpstr>幻灯片标题</vt:lpstr>
      </vt:variant>
      <vt:variant>
        <vt:i4>16</vt:i4>
      </vt:variant>
    </vt:vector>
  </HeadingPairs>
  <TitlesOfParts>
    <vt:vector size="41" baseType="lpstr">
      <vt:lpstr>Arial</vt:lpstr>
      <vt:lpstr>宋体</vt:lpstr>
      <vt:lpstr>Wingdings</vt:lpstr>
      <vt:lpstr>Times New Roman</vt:lpstr>
      <vt:lpstr>Monotype Sorts</vt:lpstr>
      <vt:lpstr>Wingdings</vt:lpstr>
      <vt:lpstr>华文行楷</vt:lpstr>
      <vt:lpstr>华文隶书</vt:lpstr>
      <vt:lpstr>黑体</vt:lpstr>
      <vt:lpstr>隶书</vt:lpstr>
      <vt:lpstr>楷体_GB2312</vt:lpstr>
      <vt:lpstr>新宋体</vt:lpstr>
      <vt:lpstr>微软雅黑</vt:lpstr>
      <vt:lpstr>Arial Unicode MS</vt:lpstr>
      <vt:lpstr>Verdana</vt:lpstr>
      <vt:lpstr>场景型模板</vt:lpstr>
      <vt:lpstr>自定义设计方案</vt:lpstr>
      <vt:lpstr>MS_ClipArt_Gallery.5</vt:lpstr>
      <vt:lpstr>MS_ClipArt_Gallery.5</vt:lpstr>
      <vt:lpstr>MS_ClipArt_Gallery.5</vt:lpstr>
      <vt:lpstr>MS_ClipArt_Gallery.5</vt:lpstr>
      <vt:lpstr>MS_ClipArt_Gallery.5</vt:lpstr>
      <vt:lpstr>MS_ClipArt_Gallery.5</vt:lpstr>
      <vt:lpstr>MS_ClipArt_Gallery.5</vt:lpstr>
      <vt:lpstr>MS_ClipArt_Gallery.5</vt:lpstr>
      <vt:lpstr>PowerPoint 演示文稿</vt:lpstr>
      <vt:lpstr>凤凰县沱江大桥垮塌事故发生于2007年8月13日下午，北京时间16时45分许，位于中国湖南省凤凰县的在建的沱江大桥突然坍塌。此次事故中，64人遇难。</vt:lpstr>
      <vt:lpstr>该桥施工、建设单位严重违反桥梁建设的法规标准、现场管理混乱、盲目赶工期，监理单位、质量监督部门严重失职，勘察设计单位服务和设计交底不到位，有关部门监管不力，致使大桥主拱圈砌筑材料未满足规范和设计要求。</vt:lpstr>
      <vt:lpstr>PowerPoint 演示文稿</vt:lpstr>
      <vt:lpstr>2.刚度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训练部力学教研室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材料力学緒论</dc:title>
  <dc:creator>李印生</dc:creator>
  <cp:lastModifiedBy>327876</cp:lastModifiedBy>
  <cp:revision>400</cp:revision>
  <cp:lastPrinted>1998-10-10T03:07:00Z</cp:lastPrinted>
  <dcterms:created xsi:type="dcterms:W3CDTF">1998-07-24T06:08:00Z</dcterms:created>
  <dcterms:modified xsi:type="dcterms:W3CDTF">2020-08-21T09:27:37Z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